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463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477" r:id="rId28"/>
    <p:sldId id="399" r:id="rId29"/>
    <p:sldId id="409" r:id="rId30"/>
    <p:sldId id="481" r:id="rId31"/>
    <p:sldId id="482" r:id="rId32"/>
    <p:sldId id="50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415 295 24575,'1'-10'0,"0"0"0,1 0 0,0 1 0,0-1 0,6-12 0,6-31 0,-12 43 0,-1 1 0,0 0 0,-1-1 0,0 1 0,-1-1 0,0 1 0,-3-13 0,3 18 0,0 1 0,0-1 0,-1 0 0,0 1 0,1-1 0,-1 1 0,-1-1 0,1 1 0,0 0 0,-1 0 0,1 0 0,-1 0 0,0 1 0,0-1 0,0 1 0,-1-1 0,1 1 0,0 0 0,-1 0 0,-4-1 0,-6-2 0,-1 1 0,1 1 0,-1 0 0,1 1 0,-1 0 0,0 1 0,-16 1 0,10 1 0,-1 1 0,1 1 0,-1 1 0,-25 9 0,35-10 0,1 2 0,-1 0 0,1 0 0,0 0 0,-16 12 0,24-15 0,1 0 0,-1 0 0,0 1 0,1-1 0,-1 0 0,1 1 0,0 0 0,0-1 0,0 1 0,0 0 0,0 0 0,1 0 0,-1 1 0,1-1 0,0 0 0,0 0 0,0 1 0,0-1 0,1 1 0,-1-1 0,1 1 0,0-1 0,0 1 0,1 4 0,1 1 0,1 0 0,0-1 0,0 1 0,1-1 0,1 1 0,-1-1 0,1-1 0,0 1 0,1-1 0,0 0 0,10 10 0,11 9 0,46 32 0,-48-39 0,77 56 0,-40-31 0,73 68 0,-126-104 0,-1 1 0,0 0 0,-1 0 0,0 0 0,0 1 0,-1 0 0,0 0 0,-1 0 0,4 13 0,-7-19 0,-1 0 0,0 0 0,-1 0 0,1 0 0,-1 0 0,1 0 0,-1 0 0,-1 0 0,1 0 0,0 0 0,-1 1 0,0-1 0,0 0 0,0 0 0,-1-1 0,1 1 0,-1 0 0,0 0 0,0-1 0,0 1 0,0-1 0,-1 0 0,0 1 0,1-1 0,-1 0 0,0-1 0,0 1 0,-7 4 0,-4 2 0,0-1 0,-1 0 0,0 0 0,0-2 0,-1 0 0,0 0 0,-32 5 0,11-5 0,-1-1 0,-54-1 0,77-4-273,0 0 0,0-2 0,0 0 0,-21-5 0,1-5-6553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24575,'10'-7'0,"-10"7"0,0-1 0,0 1 0,0 0 0,0-1 0,0 1 0,0 0 0,0 0 0,0-1 0,1 1 0,-1 0 0,0 0 0,0-1 0,0 1 0,1 0 0,-1 0 0,0-1 0,0 1 0,1 0 0,-1 0 0,0 0 0,0 0 0,1-1 0,-1 1 0,0 0 0,0 0 0,1 0 0,-1 0 0,0 0 0,1 0 0,-1 0 0,0 0 0,0 0 0,1 0 0,-1 0 0,0 0 0,1 0 0,-1 0 0,0 0 0,1 0 0,-1 0 0,0 0 0,0 0 0,1 1 0,-1-1 0,0 0 0,0 0 0,1 0 0,-1 0 0,0 1 0,0-1 0,1 0 0,-1 0 0,0 1 0,0-1 0,0 0 0,0 0 0,1 1 0,-1-1 0,0 0 0,0 0 0,0 1 0,0-1 0,0 0 0,0 1 0,3 7 0,0 1 0,-1-1 0,0 1 0,-1 0 0,0-1 0,0 1 0,-1 12 0,1 12 0,29 754 0,-42-436 0,2-243 0,-28 131 0,30-211 0,-12 33 0,17-55 0,3-5 0,0-1 0,0 1 0,0-1 0,-1 0 0,1 1 0,0-1 0,0 1 0,0-1 0,0 1 0,0-1 0,0 1 0,0-1 0,0 1 0,0-1 0,0 1 0,0-1 0,0 1 0,0-1 0,0 1 0,0-1 0,1 1 0,-1-1 0,0 1 0,0-1 0,0 1 0,1-1 0,-1 0 0,0 1 0,1-1 0,-1 1 0,0-1 0,1 0 0,-1 1 0,1-1 0,-1 0 0,0 0 0,1 1 0,-1-1 0,1 0 0,-1 0 0,1 0 0,-1 1 0,1-1 0,-1 0 0,1 0 0,-1 0 0,1 0 0,-1 0 0,1 0 0,32-3 0,-25 2 0,376-13 0,-290 14 0,1413 27-5855,-1066-15 4980,677 25 504,409 8-67,-1507-45 427,112-2 1336,-100-2-3291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1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24575,'0'-3'0,"3"-1"0,4 3 0,3 2 0,4 6 0,4 6 0,6 5 0,6 6 0,11 8 0,10 3 0,7 6 0,6 1 0,3-1 0,3-5 0,-3-4 0,-1-10 0,-3-6 0,-12-8-8191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847 129 24575,'0'-15'0,"0"0"0,-1 1 0,-1-1 0,0 0 0,-9-27 0,11 41 0,0 0 0,-1 1 0,1-1 0,0 1 0,0-1 0,-1 0 0,1 1 0,0-1 0,-1 1 0,1-1 0,0 1 0,-1-1 0,1 1 0,-1-1 0,1 1 0,-1-1 0,1 1 0,-1 0 0,0-1 0,1 1 0,-1 0 0,1-1 0,-1 1 0,0 0 0,1 0 0,-1 0 0,1 0 0,-1-1 0,0 1 0,1 0 0,-1 0 0,0 0 0,1 0 0,-1 1 0,0-1 0,1 0 0,-1 0 0,0 0 0,0 1 0,-2 0 0,0 1 0,0 0 0,0 0 0,1 0 0,-1 0 0,1 0 0,-3 4 0,-116 147 0,51-57 0,-423 486-2194,392-474-3803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68 24575,'-2'0'0,"-8"2"0,6 10 0,4-9 0,-9 46 0,-5 27 0,2 1 0,0 97 0,12-155 0,6 37 0,-6-50 0,1-1 0,1 0 0,-1 0 0,1-1 0,0 1 0,0 0 0,0 0 0,0-1 0,1 1 0,0-1 0,0 0 0,6 6 0,-8-8 0,1-1 0,1 0 0,-1 0 0,0 0 0,0 0 0,0 0 0,1 0 0,-1 0 0,0-1 0,1 1 0,-1-1 0,0 0 0,1 0 0,-1 0 0,0 0 0,1 0 0,-1 0 0,1-1 0,-1 1 0,0-1 0,1 1 0,-1-1 0,0 0 0,0 0 0,0 0 0,0 0 0,0-1 0,0 1 0,2-2 0,7-4 0,-1-1 0,0 0 0,0-1 0,8-9 0,13-20 0,-2-1 0,49-84 0,-74 117 0,-2 1 0,14-20 0,-15 24 0,0 0 0,-1 0 0,1 0 0,0 0 0,0 0 0,0 0 0,-1 0 0,1 0 0,0 1 0,0-1 0,0 0 0,1 1 0,-1-1 0,0 1 0,0-1 0,0 1 0,0 0 0,2-1 0,-2 1 0,0 0 0,0 1 0,-1-1 0,1 1 0,-1-1 0,1 0 0,0 1 0,-1-1 0,1 1 0,-1 0 0,1-1 0,-1 1 0,1-1 0,-1 1 0,1 0 0,-1-1 0,0 1 0,1 0 0,-1-1 0,0 1 0,0 0 0,1 1 0,4 19 0,-5-18 0,6 34 0,-5-24 0,1 1 0,1-1 0,0 0 0,0 0 0,2 0 0,10 22 0,-15-33 0,1-1 0,0 1 0,0 0 0,0-1 0,0 1 0,1-1 0,-1 0 0,0 1 0,1-1 0,-1 0 0,1 0 0,-1 1 0,1-1 0,-1 0 0,1-1 0,0 1 0,0 0 0,-1 0 0,1-1 0,0 1 0,0-1 0,0 0 0,-1 1 0,1-1 0,0 0 0,0 0 0,0 0 0,0 0 0,0-1 0,0 1 0,0 0 0,-1-1 0,1 1 0,0-1 0,0 0 0,-1 1 0,1-1 0,0 0 0,-1 0 0,1 0 0,1-2 0,4-2 0,-1-1 0,1 1 0,-1-2 0,0 1 0,-1 0 0,0-1 0,8-13 0,2-9 0,-2-1 0,-1 0 0,-1-1 0,-1 0 0,-2 0 0,-1-1 0,-2 0 0,-1-1 0,-1 1 0,-3-54 0,-7 52 342,7 34-374,0-1 0,0 1 1,0-1-1,0 1 1,0-1-1,-1 1 0,1-1 1,0 1-1,0-1 1,0 1-1,-1-1 0,1 1 1,0-1-1,-1 1 1,1 0-1,0-1 0,-1 1 1,1-1-1,-1 1 0,1 0 1,-1 0-1,1-1 1,-1 1-1,1 0 0,-1 0 1,1-1-1,-1 1 1,1 0-1,-1 0 0,1 0 1,-1 0-1,1 0 1,-1 0-1,1 0 0,-1 0 1,1 0-1,-1 0 1,1 0-1,-1 0 0,1 0 1,-1 0-1,0 0 1,1 1-1,-1-1 0,1 0 1,0 0-1,-1 1 1,1-1-1,-1 0 0,1 0 1,-1 1-1,1-1 1,-1 1-1,-8 9-6794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34 302 24575,'5'0'0,"-1"-1"0,0 0 0,0 0 0,0 0 0,0 0 0,0-1 0,0 0 0,0 0 0,-1 0 0,1 0 0,4-3 0,37-33 0,-42 36 0,2-3 0,-1-1 0,1 1 0,-1 0 0,0-1 0,0 0 0,-1 0 0,1 0 0,-2 0 0,1-1 0,0 1 0,-1-1 0,-1 0 0,1 0 0,-1 1 0,0-1 0,0-8 0,-1 9 0,0 0 0,0-1 0,-1 1 0,0 0 0,0 0 0,0-1 0,-1 1 0,0 0 0,0 1 0,0-1 0,-1 0 0,0 0 0,0 1 0,0 0 0,-1 0 0,0 0 0,-8-9 0,10 13 0,1-1 0,-1 1 0,1 0 0,-1-1 0,0 1 0,0 0 0,1 0 0,-1 0 0,0 0 0,0 0 0,0 1 0,0-1 0,0 1 0,0-1 0,0 1 0,0 0 0,0-1 0,-1 1 0,1 0 0,0 0 0,0 1 0,-2-1 0,1 2 0,0-1 0,0 0 0,0 1 0,0-1 0,0 1 0,1 0 0,-1 0 0,1 0 0,0 1 0,-1-1 0,1 0 0,0 1 0,-2 2 0,-3 6 0,1 1 0,-1 0 0,2 0 0,0 1 0,-7 23 0,8-20 0,1 1 0,0 0 0,2-1 0,0 1 0,1 29 0,1-41 0,-1 1 0,1 0 0,-1-1 0,2 1 0,-1-1 0,1 0 0,-1 1 0,1-1 0,1 0 0,-1 0 0,1 0 0,0 0 0,0-1 0,0 1 0,1-1 0,0 0 0,0 0 0,0 0 0,0 0 0,9 5 0,-10-7-124,1-1 0,0 1 0,0-1 0,-1 0 0,1 0 0,0 0-1,0-1 1,0 1 0,0-1 0,5 0 0,15-3-6702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55 222 24575,'0'-32'0,"-1"-63"0,0 84 0,0 0 0,-1-1 0,0 1 0,-1 0 0,-7-19 0,10 30 0,0-1 0,0 1 0,-1-1 0,1 1 0,0-1 0,0 1 0,-1-1 0,1 1 0,0-1 0,-1 1 0,1 0 0,-1-1 0,1 1 0,0-1 0,-1 1 0,1 0 0,-1-1 0,1 1 0,-1 0 0,0-1 0,-6 6 0,-1 20 0,1 33 0,3-1 0,4 86 0,2-69 0,-3-11 0,-1-25 0,3 1 0,5 41 0,-6-79 0,0 0 0,0 1 0,1-1 0,-1 0 0,0 0 0,1 1 0,-1-1 0,1 0 0,-1 0 0,1 0 0,-1 0 0,1 0 0,1 2 0,-2-3 0,0 0 0,1 0 0,-1 0 0,0 0 0,1 0 0,-1 0 0,0 1 0,0-1 0,1 0 0,-1 0 0,0 0 0,1 0 0,-1 0 0,0 0 0,1 0 0,-1 0 0,0 0 0,1-1 0,-1 1 0,0 0 0,1 0 0,-1 0 0,0 0 0,0 0 0,1 0 0,-1-1 0,0 1 0,0 0 0,1 0 0,-1 0 0,0-1 0,4-3 0,-1 0 0,0 0 0,0 0 0,5-9 0,-4 6 0,6-9 0,8-15 0,33-42 0,-45 65 0,1 1 0,0 0 0,0 0 0,0 0 0,1 1 0,0 0 0,1 0 0,-1 1 0,1 0 0,11-4 0,-17 7 0,0 1 0,0 0 0,0 0 0,0 1 0,0-1 0,0 1 0,0-1 0,0 1 0,0 0 0,0 0 0,0 0 0,1 0 0,-1 1 0,0 0 0,0-1 0,0 1 0,0 0 0,0 0 0,-1 1 0,1-1 0,0 0 0,0 1 0,-1 0 0,5 3 0,-4-2 0,0 1 0,0 0 0,0 0 0,-1 0 0,1 0 0,-1 1 0,0-1 0,0 0 0,-1 1 0,1 0 0,-1-1 0,0 1 0,0 0 0,-1 0 0,1 5 0,-1-4 0,0 0 0,0 1 0,0-1 0,-1 0 0,0 0 0,0 1 0,-1-1 0,1 0 0,-1 0 0,-1-1 0,1 1 0,-1 0 0,0-1 0,0 1 0,-1-1 0,0 0 0,1 0 0,-2-1 0,1 1 0,-10 7 0,4-5 0,0-1 0,0 0 0,0 0 0,-1-1 0,0-1 0,0 0 0,0 0 0,0-1 0,-1-1 0,-15 2 0,-13 0-1365,5-3-5461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 24575,'-1'-4'0,"-1"7"0,-5 18 0,-6 36 0,13-57 0,-162 825-441,125-582 221,-6 352 0,45-466 220,5 0 0,6-1 0,6 0 0,5-1 0,80 239 0,-37-178-25,124 239-1,-144-338 16,3-3 0,5-2 0,3-3 0,113 122 0,-137-170 234,1-1-1,2-2 1,40 25 0,-75-53-206,0-1 1,0 1-1,1-1 1,-1 0 0,0 0-1,1 0 1,-1 0-1,1 0 1,-1-1-1,5 2 1,-6-2-60,0-1 0,-1 1 0,1 0-1,0 0 1,0-1 0,-1 1 0,1-1 0,0 1 0,0 0-1,-1-1 1,1 1 0,-1-1 0,1 1 0,0-1 0,-1 0-1,1 1 1,-1-1 0,1 0 0,-1 1 0,1-1-1,-1 0 1,0 0 0,1 1 0,-1-1 0,0 0 0,0 0-1,0 0 1,1 1 0,-1-1 0,0 0 0,0 0 0,0 0-1,0 0 1,0 1 0,-1-2 0,2-11-6785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46 24575,'0'-5'0,"0"-20"0,0 25 0,0-1 0,0 0 0,0 1 0,0-1 0,0 1 0,0-1 0,0 0 0,0 1 0,0-1 0,0 0 0,0 1 0,1-1 0,-1 1 0,0-1 0,0 1 0,1-1 0,-1 1 0,0-1 0,1 1 0,-1-1 0,1 1 0,-1-1 0,1 1 0,-1-1 0,0 1 0,2-1 0,-1 1 0,-1 1 0,1-1 0,-1 1 0,1-1 0,-1 1 0,1 0 0,-1-1 0,1 1 0,-1-1 0,1 1 0,-1 0 0,0-1 0,0 1 0,1 0 0,-1-1 0,0 1 0,0 0 0,0 0 0,1 1 0,3 22 0,-3-18 0,7 48 0,-2 0 0,-2 87 0,3 44 0,-7-182 0,1 3 0,0 0 0,-1-1 0,0 1 0,0 0 0,-1 6 0,1-11 0,0 0 0,-1 0 0,1 0 0,0 0 0,-1-1 0,1 1 0,0 0 0,-1 0 0,1 0 0,-1 0 0,1 0 0,-1 0 0,0-1 0,1 1 0,-1 0 0,0-1 0,0 1 0,1 0 0,-1-1 0,0 1 0,0-1 0,0 1 0,0-1 0,0 1 0,1-1 0,-1 0 0,0 0 0,0 1 0,0-1 0,0 0 0,0 0 0,0 0 0,0 0 0,0 0 0,0 0 0,-2 0 0,-21-4 0,-36-9 0,45 8 0,0 2 0,0 0 0,-1 0 0,0 1 0,1 1 0,-27 2 0,35-1-114,0 2 1,-1-1-1,1 1 0,0 0 0,0 0 1,0 1-1,0 0 0,0 0 0,0 1 1,1 0-1,-7 4 0,2 4-6712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2818 0 24575,'-10'9'0,"-1"0"0,0-1 0,-23 14 0,-1 0 0,-1252 891-2792,989-689 2706,-578 457-374,732-556 2471,120-103-2021,1 0 1,1 2-1,-21 29 1,50-63-6817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236 187 24575,'8'-10'0,"-1"0"0,0-1 0,0 0 0,-1-1 0,-1 0 0,8-22 0,-11 29 0,0-1 0,0 0 0,-1 0 0,0 0 0,0 0 0,-1 0 0,1 0 0,-2-11 0,1 16 0,0 0 0,0 0 0,-1 0 0,1 0 0,0 0 0,-1 0 0,1 0 0,-1 0 0,1 0 0,-1 0 0,1 0 0,-1 0 0,0 0 0,0 0 0,1 0 0,-1 0 0,0 1 0,0-1 0,0 0 0,-1 0 0,0 0 0,0 1 0,0-1 0,0 1 0,0 0 0,0 0 0,0 0 0,0 0 0,0 0 0,0 0 0,0 0 0,0 1 0,1-1 0,-1 1 0,0-1 0,0 1 0,-3 1 0,-3 3 0,0-1 0,0 1 0,1 0 0,-1 1 0,1 0 0,0 0 0,1 0 0,-1 1 0,1 0 0,-6 10 0,-8 12 0,-19 40 0,35-62 0,-16 31 0,1 1 0,-22 70 0,36-90 0,0 1 0,1-1 0,1 1 0,0-1 0,2 1 0,0 0 0,2 0 0,2 22 0,-2-34 0,1-1 0,-1-1 0,1 1 0,1 0 0,-1 0 0,1-1 0,0 1 0,1-1 0,-1 0 0,1 0 0,0 0 0,1-1 0,0 1 0,-1-1 0,2 0 0,-1-1 0,1 1 0,-1-1 0,9 5 0,-4-4 0,0-1 0,0 0 0,0-1 0,1 0 0,-1 0 0,1-1 0,0 0 0,-1-1 0,1 0 0,0-1 0,0 0 0,11-2 0,-2-1 0,0 0 0,-1-2 0,1 0 0,-1-1 0,0-1 0,0-1 0,-1-1 0,20-12 0,-26 14 0,-1 0 0,-1-1 0,1-1 0,-2 1 0,1-1 0,-1-1 0,0 0 0,-1 0 0,0-1 0,-1 0 0,0 0 0,-1-1 0,7-17 0,-11 26 0,-1 0 0,0 0 0,0-1 0,0 1 0,0 0 0,-1-1 0,1 1 0,-1 0 0,0-1 0,0 1 0,0-1 0,-1 1 0,1 0 0,-1-1 0,1 1 0,-1 0 0,0 0 0,-1-1 0,1 1 0,0 0 0,-1 0 0,0 0 0,0 1 0,0-1 0,0 0 0,0 1 0,0-1 0,-1 1 0,1-1 0,-1 1 0,0 0 0,1 0 0,-1 1 0,0-1 0,0 0 0,0 1 0,-1 0 0,1 0 0,0 0 0,0 0 0,-1 0 0,1 1 0,0-1 0,-1 1 0,-5 0 0,6 0 0,1 0 0,0 0 0,-1 0 0,1 0 0,0 1 0,-1-1 0,1 1 0,0 0 0,0-1 0,0 1 0,-1 0 0,1 0 0,0 0 0,0 1 0,0-1 0,1 0 0,-1 1 0,0-1 0,0 1 0,1 0 0,-2 1 0,0 1 0,1 0 0,1-1 0,-1 1 0,0 0 0,1 0 0,0 0 0,0 0 0,0 0 0,0 0 0,1 0 0,-1 5 0,1 1 0,1 1 0,0-1 0,0 0 0,1 0 0,0 1 0,1-1 0,0-1 0,0 1 0,5 9 0,-5-14 0,-1-1 0,1 0 0,0 0 0,0 0 0,0 0 0,0-1 0,1 1 0,0-1 0,-1 0 0,1 0 0,0 0 0,0-1 0,1 1 0,-1-1 0,6 2 0,-7-3 0,0 0 0,1-1 0,-1 1 0,1-1 0,-1 0 0,0 0 0,1 0 0,-1 0 0,1 0 0,-1-1 0,0 1 0,1-1 0,-1 0 0,0 0 0,0-1 0,0 1 0,0 0 0,0-1 0,0 0 0,0 0 0,0 0 0,3-3 0,0-1 0,0 0 0,0 0 0,-1-1 0,0 1 0,-1-1 0,1 0 0,-1-1 0,-1 1 0,1-1 0,-1 1 0,3-16 0,-2 8 0,-2 0 0,0-1 0,0 1 0,-1-1 0,-2-19 0,2 36 0,0 1 0,1 0 0,-1-1 0,1 0 0,0 1 0,0-1 0,-1 0 0,1 0 0,0 0 0,0 0 0,0 0 0,0 0 0,0-1 0,4 2 0,-1 0 0,0-1 0,-1 0 0,1 0 0,0 0 0,0 0 0,0-1 0,9 0 0,8-9 0,-20 8 0,-1 0 0,1 0 0,0 1 0,0-1 0,0 0 0,0 1 0,0-1 0,-1 1 0,5-1 0,-5 1 0,0 0 0,0 1 0,-1-1 0,1 1 0,0-1 0,-1 1 0,1-1 0,0 1 0,-1-1 0,1 1 0,-1-1 0,1 1 0,-1 0 0,1-1 0,-1 1 0,0 0 0,1-1 0,-1 1 0,0 0 0,1 0 0,-1 0 0,0-1 0,0 1 0,0 0 0,0 0 0,1 0 0,-1-1 0,0 1 0,-1 0 0,1 1 0,33 341 0,-33-342 0,1 9 0,1 1 0,-1 0 0,7 18 0,-6-31 0,0-9 0,0-15 0,-3-87 0,0 36 0,13-133 0,-11 204 0,1 0 0,-1 0 0,1 0 0,0 1 0,4-8 0,-6 12 0,1 0 0,-1 1 0,0-1 0,1 0 0,-1 1 0,1-1 0,0 0 0,-1 1 0,1-1 0,0 0 0,-1 1 0,1-1 0,0 1 0,-1 0 0,1-1 0,0 1 0,0-1 0,1 1 0,-2 0 0,1 0 0,0 0 0,0 0 0,0 1 0,-1-1 0,1 0 0,0 1 0,0-1 0,-1 0 0,1 1 0,0-1 0,0 1 0,-1-1 0,1 1 0,-1-1 0,1 1 0,-1 0 0,1-1 0,-1 1 0,1 0 0,-1-1 0,1 1 0,0 1 0,3 6 29,0-1-1,-1 1 1,0 0-1,0 0 0,-1 0 1,0 0-1,0 0 1,-1 1-1,0-1 1,0 0-1,-1 11 1,0-14-115,0 0 1,-1 0 0,0 0-1,0 0 1,0 0 0,0 0-1,-1 0 1,0 0 0,0-1-1,0 1 1,0-1 0,-1 1-1,0-1 1,0 0 0,0 0-1,0 0 1,-1 0 0,0-1-1,-6 6 1,-2-2-6741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24575,'1'0'0,"1"1"0,0-1 0,-1 0 0,1 1 0,-1-1 0,1 1 0,-1-1 0,1 1 0,-1 0 0,0 0 0,1 0 0,-1 0 0,0 0 0,1 0 0,-1 0 0,0 0 0,0 0 0,0 0 0,0 1 0,0-1 0,0 1 0,-1-1 0,2 3 0,3 6 0,-1 1 0,4 17 0,2 2 0,-8-25 0,1 0 0,-1-1 0,1 0 0,0 1 0,1-1 0,-1 0 0,1-1 0,-1 1 0,1-1 0,0 1 0,0-1 0,1 0 0,-1 0 0,1-1 0,-1 0 0,1 0 0,0 0 0,0 0 0,0 0 0,0-1 0,0 0 0,0 0 0,0-1 0,1 1 0,-1-1 0,0 0 0,0-1 0,0 1 0,1-1 0,-1 0 0,0 0 0,0-1 0,0 1 0,0-1 0,-1 0 0,1-1 0,0 1 0,-1-1 0,5-3 0,2-4 0,-1-1 0,0 0 0,-1-1 0,0 0 0,0-1 0,-2 0 0,1 0 0,-2-1 0,0 1 0,0-1 0,4-22 0,-9 35 0,0 4 0,-1 12 0,-2 20 0,-2-10 0,1 1 0,1 39 0,3-54 0,0 0 0,1 0 0,0 0 0,0 0 0,2 0 0,-1-1 0,1 1 0,8 13 0,-6-13-114,0 0 1,0 0-1,-1 0 0,-1 0 0,0 1 1,0 0-1,-1 0 0,-1 0 0,0 0 1,0 1-1,-1 16 0,-4-3-6712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11 188 24575,'-2'-2'0,"-6"-9"0,27 7 0,287-6 0,682-33-879,3 25-1062,11 1-31,-3-27 1073,-596 5 5368,-411 40-4376,1 1 0,-1 0 0,1 0 0,0 0 0,0 1 0,-9 5 0,13-7-74,1 0 0,0 0 0,0 0 0,0 1 0,0-1 0,0 1 0,1 0 0,-1 0 0,0-1 0,1 1 0,0 0 1,-1 0-1,1 0 0,0 0 0,0 1 0,0-1 0,0 0 0,0 1 0,0-1 0,1 0 0,-1 1 0,1-1 0,0 0 0,0 1 0,0-1 0,0 1 0,0-1 0,0 1 0,1 3 0,3 7-19,1 0 0,0 0 0,1-1 0,8 14 0,13 29 0,-12-9 0,-1 0 0,9 60 0,5 99 0,-26-183 0,23 364 0,-25 1 0,-2-229 0,-27 251 0,24-363 0,4-42 342,1-8-2049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80 181 24575,'-6'-10'0,"-1"0"0,0 1 0,-11-13 0,-16-22 0,26 29 0,22 32 0,0 2 0,-8-12 0,1 1 0,0-1 0,0 0 0,1 0 0,0-1 0,0 0 0,1-1 0,-1 0 0,1 0 0,0-1 0,1 0 0,-1 0 0,1-1 0,-1 0 0,1-1 0,0 0 0,0-1 0,0 0 0,0 0 0,0-1 0,0-1 0,0 0 0,13-2 0,-6 0 0,1-1 0,-1 0 0,0-2 0,-1 0 0,1 0 0,-1-2 0,26-16 0,-19 8 0,0-2 0,-1 0 0,39-42 0,-44 44 0,-9 15 0,-6 13 0,-5 21 0,-14 60 0,5-32 0,-32 322 0,42-363-227,1 1-1,2-1 1,0 0-1,1 1 1,9 38-1,-1-31-6598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99 24575,'-1'0'0,"0"0"0,0 0 0,1 0 0,-1 0 0,0 0 0,0 0 0,0 1 0,0-1 0,0 0 0,1 0 0,-1 1 0,0-1 0,0 1 0,0-1 0,1 1 0,-1-1 0,0 1 0,1-1 0,-1 1 0,0-1 0,0 2 0,1-1 0,0-1 0,-1 1 0,1 0 0,0-1 0,0 1 0,0-1 0,0 1 0,0-1 0,1 1 0,-1-1 0,0 1 0,0-1 0,0 1 0,0-1 0,0 1 0,1-1 0,-1 1 0,0-1 0,1 0 0,-1 1 0,0-1 0,1 1 0,-1-1 0,0 0 0,1 1 0,-1-1 0,0 0 0,1 1 0,-1-1 0,1 0 0,-1 0 0,1 1 0,-1-1 0,1 0 0,-1 0 0,1 0 0,-1 0 0,1 0 0,7 3 0,0-1 0,0 0 0,0 0 0,0-1 0,0 0 0,1-1 0,-1 0 0,14-1 0,67-14 0,-76 12 0,-8 2 0,12-2 0,-1-1 0,21-8 0,-34 11 0,0 0 0,-1 0 0,1-1 0,0 1 0,0-1 0,-1 1 0,1-1 0,-1 0 0,0 0 0,1 0 0,-1 0 0,0 0 0,0 0 0,0-1 0,0 1 0,-1-1 0,1 1 0,-1-1 0,1 0 0,0-3 0,-2 4 0,1 0 0,-1 1 0,0-1 0,0 0 0,0 0 0,-1 1 0,1-1 0,0 0 0,-1 1 0,1-1 0,-1 1 0,0-1 0,1 0 0,-1 1 0,0-1 0,0 1 0,0 0 0,0-1 0,0 1 0,0 0 0,0-1 0,0 1 0,-1 0 0,1 0 0,0 0 0,-1 0 0,1 0 0,-1 1 0,-1-2 0,0 1 0,1 0 0,0 0 0,0 0 0,0 1 0,-1-1 0,1 1 0,0 0 0,0-1 0,-1 1 0,1 0 0,0 0 0,-1 0 0,1 1 0,0-1 0,-1 0 0,1 1 0,0 0 0,0-1 0,0 1 0,0 0 0,-3 2 0,1 0 0,0 1 0,0 0 0,0 0 0,1 0 0,0 1 0,-1-1 0,2 1 0,-1 0 0,0 0 0,1 0 0,0 0 0,-2 9 0,-3 11 0,-3 35 0,6-38 0,-23 185-5,20-139-1355,2-27-5466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2883 1099 24575,'-43'-83'-188,"-4"3"0,-3 1 0,-80-95 0,84 121 62,-1 3 1,-3 1 0,-2 3-1,-2 2 1,-65-41-1,78 60 112,-1 2 0,-1 1-1,-1 3 1,-1 1 0,0 2 0,-2 3-1,1 1 1,-1 3 0,-1 1-1,0 3 1,0 1 0,0 3 0,0 2-1,0 2 1,0 2 0,0 2 0,-90 26-1,82-13-211,0 1 1,1 3-1,1 3 0,-95 63 0,88-46 129,2 3-1,3 3 1,-77 84-1,64-50-233,4 2-1,4 3 1,3 3-1,5 2 1,-71 169-1,79-145 336,5 1 0,5 3 0,5 0 0,-21 200 0,43-225-39,4 1 0,4 0 1,4 0-1,5-1 1,4 0-1,37 139 0,-33-177-55,3-2 0,3 0-1,1-1 1,4-1-1,1-2 1,3-1-1,61 76 1,-61-90 51,2-2 0,1-1 0,2-2 0,1-2 0,2-1 0,1-2 0,1-2 0,1-1 0,82 33 0,-63-37 8,0-3 0,2-2 0,0-3 0,0-3 0,1-2 0,0-4 0,0-2 0,80-9 0,-44-4-73,-1-4 0,0-5 0,-2-4 0,154-60 0,-152 43 85,-2-5-1,-2-4 1,-2-4 0,-2-4-1,-3-4 1,-3-4 0,-3-4 0,102-109-1,-126 112 25,-3-2 0,-3-2-1,-4-3 1,55-105 0,-73 113-7,-2-1 1,-3-2-1,-3 0 0,-4-1 1,19-122-1,-31 126 2,-3-1 0,-3 1 0,-2 0 0,-4-1 0,-15-79 0,3 66 0,-3 2 0,-4 0 0,-64-139 0,38 119 0,-4 3 0,-4 2 0,-4 3 0,-5 2 0,-3 4 0,-139-131 0,131 146 20,-3 3 0,-141-87 0,164 119 31,-2 2 0,0 3 0,-2 3-1,-1 3 1,-68-17 0,19 18-1042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252 206 24575,'15'-15'0,"-10"10"0,1-1 0,-1 1 0,0-1 0,0 0 0,-1-1 0,0 1 0,5-11 0,11-36 0,-19 48 0,1 0 0,-1 0 0,-1 0 0,1 0 0,-1 0 0,1-1 0,-2 1 0,0-9 0,1 12 0,-1 1 0,1 0 0,-1-1 0,0 1 0,1 0 0,-1 0 0,0-1 0,0 1 0,0 0 0,0 0 0,0 0 0,0 0 0,0 0 0,0 0 0,0 0 0,0 0 0,0 1 0,-1-1 0,1 0 0,0 1 0,-1-1 0,1 1 0,0-1 0,-1 1 0,1 0 0,-1 0 0,1-1 0,-1 1 0,1 0 0,0 0 0,-1 0 0,1 1 0,-1-1 0,1 0 0,-1 0 0,-1 1 0,-7 2 0,1-1 0,-1 1 0,-16 8 0,7-3 0,0 2 0,1 0 0,0 2 0,0 0 0,1 0 0,1 2 0,-28 28 0,37-34 0,0 1 0,1-1 0,0 1 0,0 0 0,1 1 0,0-1 0,1 1 0,0 0 0,0 0 0,1 1 0,0-1 0,1 1 0,0-1 0,1 1 0,0 0 0,1 0 0,1 13 0,2-7 0,0 1 0,1-1 0,1 0 0,11 26 0,35 62 0,-34-75 0,-2 1 0,-1 1 0,11 36 0,-23-62 0,-1 0 0,0-1 0,0 1 0,-1 0 0,1 0 0,-1-1 0,0 1 0,-2 10 0,1-12 0,0-1 0,0 0 0,0 0 0,0 0 0,-1 0 0,1 0 0,-1 0 0,0 0 0,0-1 0,0 1 0,0 0 0,0-1 0,0 0 0,-1 1 0,1-1 0,-6 3 0,-26 11-1365,-3-5-5461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24575,'2'-2'0,"-1"1"0,1 0 0,0 0 0,0 1 0,1-1 0,-1 0 0,0 1 0,0-1 0,0 1 0,0 0 0,1-1 0,-1 1 0,0 0 0,0 0 0,0 1 0,1-1 0,-1 0 0,0 1 0,4 1 0,-4-1 0,0 1 0,-1 0 0,1-1 0,-1 1 0,1 0 0,-1 0 0,1 0 0,-1 0 0,0 0 0,0 0 0,0 0 0,0 0 0,0 0 0,-1 1 0,1-1 0,-1 0 0,1 1 0,-1-1 0,0 3 0,2 31 0,-1 0 0,-8 70 0,0-20 0,2 116-682,31 329-1,-16-457-6143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308 103 24575,'0'-5'0,"0"1"0,0-1 0,0 0 0,-1 1 0,0-1 0,0 1 0,0-1 0,-1 1 0,1-1 0,-1 1 0,0 0 0,-4-5 0,4 6 0,-1 0 0,1 0 0,-1 0 0,0 1 0,0-1 0,0 1 0,-1 0 0,1 0 0,0 0 0,-1 0 0,0 0 0,1 1 0,-1 0 0,0 0 0,-4-1 0,-1 0 0,1 1 0,-1 0 0,0 0 0,0 1 0,0 0 0,0 1 0,0 0 0,0 0 0,0 1 0,0 0 0,1 0 0,-1 1 0,1 0 0,-1 1 0,1 0 0,0 0 0,1 1 0,-1 0 0,-7 7 0,10-8 0,0 1 0,0 0 0,0 0 0,1 0 0,0 0 0,0 1 0,1 0 0,-1 0 0,1 0 0,1 0 0,-1 0 0,1 0 0,0 1 0,0-1 0,1 1 0,0 0 0,0-1 0,0 1 0,1 0 0,0 0 0,0-1 0,1 1 0,0 0 0,0-1 0,5 14 0,0-5 0,0 0 0,1-1 0,1 1 0,0-1 0,1-1 0,1 0 0,14 16 0,86 78 0,-73-74 0,-32-29 0,0 1 0,0 0 0,-1 0 0,1 0 0,-1 1 0,0-1 0,4 9 0,-8-13 0,1 0 0,-1 1 0,1-1 0,-1 0 0,0 1 0,0-1 0,1 0 0,-1 0 0,0 1 0,0-1 0,0 0 0,-1 1 0,1-1 0,0 0 0,0 1 0,-1-1 0,0 2 0,0-1 0,0 0 0,0-1 0,-1 1 0,1-1 0,-1 1 0,1-1 0,-1 0 0,1 1 0,-1-1 0,0 0 0,0 0 0,1 0 0,-1 0 0,0 0 0,-2 0 0,-9 3-170,1-1-1,-1-1 0,0 0 1,0 0-1,0-1 0,0-1 1,-13-1-1,-13-2-6655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24575,'1'-4'0,"1"1"0,1 0 0,-1 0 0,0 0 0,1 0 0,0 1 0,-1-1 0,1 1 0,6-5 0,-8 7 0,0-1 0,-1 1 0,1-1 0,0 1 0,0 0 0,-1-1 0,1 1 0,0 0 0,0-1 0,0 1 0,0 0 0,-1 0 0,1 0 0,0 0 0,0 0 0,0 0 0,0 0 0,0 0 0,-1 0 0,1 0 0,0 0 0,0 1 0,0-1 0,-1 0 0,1 1 0,0-1 0,0 0 0,0 1 0,-1-1 0,1 1 0,0-1 0,-1 1 0,1-1 0,-1 1 0,1 0 0,0-1 0,-1 1 0,1 0 0,-1-1 0,0 1 0,1 0 0,-1 0 0,0 0 0,1-1 0,-1 1 0,0 0 0,1 1 0,2 16 0,0 1 0,-1-1 0,-1 0 0,-2 36 0,1-18 0,0 197 215,-6 327-1795,2-488-5246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310 223 24575,'1'-2'0,"1"0"0,-1 0 0,0 0 0,0 0 0,0 0 0,0 0 0,0 0 0,0 0 0,-1-1 0,1 1 0,-1 0 0,1 0 0,-1-1 0,0 1 0,0 0 0,0 0 0,0-1 0,0 1 0,-2-4 0,1-3 0,-1 1 0,-1-1 0,-5-13 0,4 13 0,-1 1 0,0-1 0,0 1 0,-1 0 0,0 0 0,0 1 0,-1-1 0,0 1 0,0 1 0,-1 0 0,0 0 0,0 0 0,0 1 0,-16-8 0,19 11 0,-1 0 0,1 0 0,-1 0 0,1 0 0,-1 1 0,0 0 0,1 0 0,-1 1 0,0 0 0,0 0 0,0 0 0,1 0 0,-1 1 0,0 0 0,1 0 0,-1 1 0,0 0 0,1 0 0,0 0 0,-1 0 0,1 1 0,0 0 0,0 0 0,0 0 0,1 1 0,-5 4 0,5-4 0,0 0 0,0 0 0,1 1 0,-1-1 0,1 1 0,0 0 0,1 0 0,-1 0 0,1 0 0,0 1 0,0-1 0,1 0 0,0 1 0,0-1 0,0 1 0,0 0 0,1-1 0,0 1 0,0 0 0,1-1 0,-1 1 0,1-1 0,1 1 0,-1-1 0,1 1 0,-1-1 0,5 8 0,2 3 0,0-1 0,1 0 0,0 0 0,2-1 0,-1 0 0,2-1 0,21 20 0,45 27 0,-59-47 0,-1 0 0,0 1 0,-1 2 0,27 30 0,-42-44 0,0 0 0,0 0 0,-1 0 0,1 1 0,-1-1 0,0 0 0,0 1 0,0-1 0,0 1 0,0 0 0,0-1 0,-1 1 0,1 0 0,-1-1 0,0 1 0,0 0 0,0 0 0,0-1 0,0 1 0,0 0 0,-1-1 0,1 1 0,-2 2 0,0 0 0,-1-1 0,1 0 0,-1 0 0,0-1 0,0 1 0,0-1 0,-1 1 0,1-1 0,-1 0 0,0 0 0,0 0 0,-6 3 0,-5 2-273,0-1 0,0-1 0,-1 0 0,-28 7 0,10-6-6553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24575,'2'-6'0,"1"2"0,0-1 0,0 0 0,0 0 0,0 1 0,7-7 0,-10 11 0,0-1 0,1 1 0,-1 0 0,1-1 0,-1 1 0,0 0 0,1 0 0,-1-1 0,1 1 0,-1 0 0,0 0 0,1 0 0,-1 0 0,1-1 0,-1 1 0,1 0 0,-1 0 0,1 0 0,-1 0 0,1 0 0,-1 0 0,1 0 0,-1 0 0,0 0 0,1 1 0,-1-1 0,1 0 0,-1 0 0,1 0 0,0 1 0,0 0 0,0 0 0,0 1 0,-1-1 0,1 0 0,0 1 0,0-1 0,-1 1 0,1-1 0,-1 1 0,1-1 0,-1 1 0,0 0 0,0-1 0,1 3 0,4 64 0,-6 105 0,-1-75 0,1 552-1365,1-618-5461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58 169 24575,'-3'-3'0,"-1"0"0,0 0 0,0 1 0,0-1 0,-6-2 0,7 4 0,0-1 0,0 1 0,0-1 0,0 0 0,0 0 0,1 0 0,-1 0 0,-2-4 0,5 6 0,0 0 0,0 0 0,0-1 0,0 1 0,0 0 0,0 0 0,0-1 0,0 1 0,0 0 0,0 0 0,0-1 0,0 1 0,0 0 0,0 0 0,0-1 0,0 1 0,0 0 0,0 0 0,0-1 0,1 1 0,-1 0 0,0 0 0,0-1 0,0 1 0,0 0 0,1 0 0,-1 0 0,0-1 0,0 1 0,0 0 0,1 0 0,-1 0 0,0 0 0,0 0 0,1 0 0,-1-1 0,0 1 0,0 0 0,1 0 0,-1 0 0,1 0 0,13-4 0,-14 4 0,27-6 0,0 2 0,43-1 0,-20 2 0,1157-60-1024,-722 43 764,-466 19 258,131-11 0,-138 9-1148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24575,'-14'90'0,"11"332"0,7-347-682,19 101-1,-19-154-6143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59 139 24575,'-15'-14'0,"-15"-17"0,29 29 0,-1 0 0,1 0 0,0 0 0,-1 0 0,1 0 0,0 0 0,0-1 0,0 1 0,1 0 0,-1-1 0,1 1 0,-1 0 0,0-5 0,2 5 0,-1 1 0,1-1 0,0 0 0,-1 0 0,1 1 0,0-1 0,0 1 0,0-1 0,0 1 0,0-1 0,0 1 0,0 0 0,0-1 0,1 1 0,-1 0 0,1 0 0,-1 0 0,1 0 0,-1 0 0,1 0 0,-1 1 0,1-1 0,0 0 0,3 0 0,6-3 0,0 1 0,18-2 0,-27 4 0,76-7 0,1 3 0,132 8 0,-164 0 0,-1 1 0,0 2 0,0 2 0,-1 2 0,51 18 0,-78-21 0,-1 0 0,0 2 0,0-1 0,-1 2 0,0 0 0,-1 2 0,0-1 0,0 2 0,-1-1 0,-1 2 0,0 0 0,-1 1 0,-1 0 0,0 1 0,12 24 0,-9-9-53,-2 1 0,0 0 0,-3 1 0,-1 0 0,-1 1 0,3 44 0,-4 14-291,-7 102-1,-64 505-798,-45-4 202,99-632 932,-106 590-497,-27-10-31,138-620 577,-31 109 475,29-108 2,-1 0 1,-2-1-1,-15 26 1,23-43-388,-1-1 0,0 1-1,0-1 1,-1 0 0,1 0 0,-7 4 0,10-8-113,0 0 0,0 0 0,0 0 0,0-1 1,0 1-1,0 0 0,0-1 0,0 1 0,-1-1 1,1 1-1,0-1 0,0 1 0,0-1 0,-1 0 1,1 0-1,0 0 0,-1 0 0,1 1 0,0-2 1,0 1-1,-1 0 0,1 0 0,0 0 0,0-1 1,-1 1-1,1 0 0,0-1 0,0 1 0,0-1 1,-1 0-1,1 1 0,0-1 0,0 0 0,0 0 1,0 1-1,-1-3 0,-11-18-1356,4-3-5487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557 302 24575,'6'-19'0,"4"-9"0,-1 0 0,5-35 0,-13 56 0,0-1 0,0 0 0,-1 1 0,0-1 0,0 0 0,0 1 0,-1-1 0,-1 0 0,1 1 0,-1-1 0,-1 1 0,1 0 0,-6-10 0,6 13 0,0 1 0,0 0 0,-1 0 0,1 0 0,-1 0 0,1 0 0,-1 0 0,0 1 0,0-1 0,0 1 0,-1 0 0,1 0 0,-1 0 0,1 0 0,-5-1 0,2 1 0,0 1 0,0 0 0,1 0 0,-1 0 0,0 1 0,0 0 0,0 0 0,0 1 0,-7 1 0,-3 2 0,0 0 0,0 1 0,1 1 0,0 1 0,0 0 0,-19 13 0,7-2 0,2 1 0,0 2 0,2 0 0,0 1 0,1 2 0,1 0 0,2 1 0,0 1 0,-30 57 0,35-55 0,1 0 0,2 1 0,0 0 0,2 1 0,2 0 0,0 1 0,2 0 0,1 0 0,2 0 0,1 40 0,2-57 0,1 0 0,0 0 0,0 0 0,2-1 0,0 1 0,0-1 0,1 0 0,11 21 0,-12-27 0,0-1 0,1 0 0,0 0 0,0 0 0,0-1 0,0 0 0,1 0 0,0 0 0,0 0 0,0-1 0,1 0 0,-1-1 0,1 1 0,0-1 0,0 0 0,0-1 0,11 3 0,-5-3 0,-1 0 0,0-1 0,1 0 0,-1-1 0,1 0 0,-1-1 0,0-1 0,1 0 0,-1 0 0,0-1 0,0-1 0,0 0 0,-1 0 0,13-8 0,-9 3 0,0 0 0,0-1 0,-1-1 0,-1 0 0,0-1 0,0 0 0,-1-1 0,-1-1 0,14-19 0,4-8 0,-29 41 0,1 0 0,-1 0 0,0 0 0,0 0 0,0 0 0,0 0 0,0 0 0,0 0 0,0 0 0,0-1 0,0 1 0,0 0 0,0 0 0,0 0 0,0 0 0,0 0 0,0 0 0,0 0 0,0 0 0,0 0 0,0 0 0,0 0 0,0 0 0,1 0 0,-1 0 0,0-1 0,0 1 0,0 0 0,0 0 0,0 0 0,0 0 0,0 0 0,0 0 0,0 0 0,1 0 0,-1 0 0,0 0 0,0 0 0,0 0 0,0 0 0,0 0 0,0 0 0,0 0 0,0 0 0,0 0 0,1 0 0,-1 1 0,0-1 0,0 0 0,0 0 0,0 0 0,0 0 0,0 0 0,0 0 0,0 0 0,0 0 0,0 0 0,0 0 0,0 0 0,0 0 0,0 0 0,1 1 0,-1-1 0,-2 9 0,-5 14 0,3-11 7,-22 59-465,2 0 1,-15 91 0,31-112-6369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41 24575,'0'-4'0,"0"0"0,0 0 0,0 0 0,-1 0 0,1 0 0,-1 0 0,-2-4 0,3 7 0,0 1 0,0 0 0,0 0 0,-1-1 0,1 1 0,0 0 0,0 0 0,0 0 0,0-1 0,0 1 0,-1 0 0,1 0 0,0 0 0,0 0 0,0-1 0,-1 1 0,1 0 0,0 0 0,0 0 0,-1 0 0,1 0 0,0 0 0,0 0 0,-1 0 0,1 0 0,0 0 0,0 0 0,-1 0 0,1 0 0,0 0 0,0 0 0,-1 0 0,1 0 0,0 0 0,0 0 0,0 0 0,-1 0 0,1 0 0,-14 17 0,3 6 0,1 0 0,1 0 0,1 1 0,-8 36 0,8-15 0,-5 71 0,13-114 0,-1 15 0,0 0 0,4 27 0,-3-40 0,0-1 0,1 1 0,-1 0 0,1-1 0,0 1 0,1-1 0,-1 0 0,0 1 0,1-1 0,0 0 0,0 0 0,0 0 0,0 0 0,0 0 0,0 0 0,1-1 0,0 1 0,5 3 0,-6-5 0,0 0 0,0 0 0,0-1 0,1 1 0,-1-1 0,0 1 0,1-1 0,-1 0 0,0 0 0,1 0 0,-1 0 0,0-1 0,1 1 0,-1 0 0,0-1 0,0 0 0,1 1 0,-1-1 0,0 0 0,0 0 0,0 0 0,0-1 0,0 1 0,0 0 0,0-1 0,-1 1 0,4-4 0,2-2 0,0-1 0,0 1 0,-1-1 0,11-18 0,-10 14 0,0-1 0,-1-1 0,-1 1 0,0-1 0,-1 1 0,-1-1 0,0-1 0,0 1 0,-2 0 0,0-1 0,0 1 0,-2 0 0,1-1 0,-2 1 0,0 0 0,-5-17 0,7 28 0,-1 1 0,0-1 0,0 1 0,0-1 0,0 1 0,0 0 0,-1-1 0,1 1 0,-1 0 0,1 0 0,-1 0 0,0 0 0,0 0 0,0 0 0,0 1 0,0-1 0,0 1 0,-4-3 0,6 4 0,0 0 0,0 0 0,0 0 0,0 0 0,0 0 0,0 0 0,0 0 0,-1 0 0,1 0 0,0 0 0,0 0 0,0 0 0,0 0 0,0 0 0,0 0 0,0 0 0,0 0 0,-1 0 0,1 1 0,0-1 0,0 0 0,0 0 0,0 0 0,0 0 0,0 0 0,0 0 0,0 0 0,0 0 0,0 0 0,0 0 0,0 0 0,0 0 0,-1 1 0,1-1 0,0 0 0,0 0 0,0 0 0,0 0 0,0 0 0,0 0 0,0 0 0,0 0 0,0 1 0,0-1 0,0 0 0,0 0 0,0 0 0,0 0 0,0 0 0,0 0 0,0 0 0,0 0 0,1 1 0,3 8 0,7 8 0,-2-8 0,1 0 0,1-1 0,-1 0 0,2-1 0,-1 0 0,1-1 0,-1 0 0,2-1 0,-1 0 0,19 4 0,-5-2 0,0-2 0,1-1 0,0-1 0,32 0 0,-44-3 0,0-1 0,0-1 0,0 0 0,22-6 0,-33 7 0,0-1 0,0 1 0,0-1 0,0 0 0,0 0 0,0 0 0,-1-1 0,1 1 0,3-5 0,-5 6 0,-1-1 0,0 0 0,0 1 0,1-1 0,-1 0 0,0 0 0,-1 0 0,1 0 0,0 1 0,0-1 0,-1 0 0,1-1 0,-1 1 0,0 0 0,0 0 0,0 0 0,0 0 0,0 0 0,0 0 0,0-2 0,-1 0 0,0 0 0,-1 0 0,1 1 0,-1-1 0,1 1 0,-1-1 0,0 1 0,0 0 0,-1 0 0,1 0 0,-1 0 0,1 0 0,-1 0 0,0 1 0,-6-5 0,7 5 0,0 1 0,-1 0 0,1-1 0,0 1 0,0 0 0,-1 0 0,1 0 0,-1 1 0,1-1 0,-1 1 0,1-1 0,-1 1 0,1 0 0,-1 0 0,1 0 0,-1 0 0,1 0 0,-1 1 0,0-1 0,1 1 0,0-1 0,-1 1 0,1 0 0,-1 0 0,-2 2 0,-3 3 0,0 1 0,0 0 0,0 0 0,1 1 0,0 0 0,0 0 0,1 1 0,-7 11 0,-2 7 0,-18 46 0,27-59 0,1 1 0,1-1 0,0 1 0,1 0 0,1-1 0,0 1 0,1 29 0,1-38 0,0-1 0,1 0 0,0 1 0,0-1 0,0 0 0,0 0 0,1 0 0,0 1 0,0-2 0,1 1 0,-1 0 0,1 0 0,0-1 0,0 0 0,0 1 0,1-1 0,0 0 0,0-1 0,0 1 0,0-1 0,0 1 0,1-1 0,-1-1 0,1 1 0,6 2 0,-2-2 0,0 0 0,0 0 0,0-1 0,0-1 0,1 1 0,-1-1 0,0-1 0,1 0 0,-1 0 0,1-1 0,-1 0 0,0-1 0,0 0 0,0 0 0,0-1 0,0 0 0,0-1 0,-1 0 0,1 0 0,-1-1 0,0 0 0,-1 0 0,1-1 0,-1 0 0,0 0 0,-1-1 0,1 0 0,-1 0 0,0 0 0,-1-1 0,0 0 0,0 0 0,-1 0 0,0-1 0,5-15 0,-5 10 0,-1-1 0,-1 0 0,0 0 0,-1 0 0,-1 0 0,0 0 0,-1 0 0,-3-16 0,3 24 0,0-1 0,-1 1 0,0 0 0,-1 0 0,1 0 0,-1 0 0,0 1 0,-1-1 0,0 1 0,0 0 0,0 0 0,-1 0 0,0 0 0,0 1 0,0 0 0,-1 0 0,1 0 0,-9-4 0,14 8 0,-1 1 0,0-1 0,0 1 0,0-1 0,0 1 0,0-1 0,1 1 0,-1-1 0,0 1 0,0 0 0,0-1 0,0 1 0,0 0 0,-1 0 0,1 0 0,0 0 0,0 0 0,0 0 0,0 0 0,0 0 0,0 0 0,0 0 0,0 1 0,0-1 0,0 0 0,0 1 0,0-1 0,0 1 0,0-1 0,1 1 0,-1-1 0,0 1 0,0 0 0,0-1 0,1 1 0,-1 0 0,0 0 0,1-1 0,-1 1 0,0 0 0,0 2 0,0-1 0,1 0 0,-1 1 0,0-1 0,1 1 0,0-1 0,0 0 0,0 1 0,0-1 0,0 1 0,0-1 0,0 0 0,1 1 0,-1-1 0,1 1 0,0-1 0,0 0 0,2 4 0,1 0 0,1 1 0,0-1 0,0 0 0,0-1 0,1 1 0,0-1 0,0 0 0,0-1 0,1 1 0,0-1 0,0 0 0,10 3 0,1 1 0,1-1 0,0-1 0,34 5 0,-41-9 0,0-1 0,0 0 0,-1-1 0,1 0 0,0-1 0,14-2 0,-22 2 0,1 0 0,-1-1 0,0 1 0,0-1 0,0 0 0,0 1 0,-1-2 0,1 1 0,4-3 0,-6 3 0,-1 0 0,1 1 0,0-1 0,-1 0 0,0 0 0,1 0 0,-1 0 0,0 0 0,0 0 0,0-1 0,0 1 0,0 0 0,-1 0 0,1-1 0,-1 1 0,1 0 0,-1-5 0,-1 1 0,0-1 0,-1 1 0,1 0 0,-1 0 0,-1-1 0,1 1 0,-1 1 0,0-1 0,-1 0 0,1 1 0,-1-1 0,0 1 0,0 0 0,-1 1 0,-9-9 0,13 12 0,0 0 0,0 1 0,0-1 0,0 0 0,0 1 0,0-1 0,0 1 0,0 0 0,0-1 0,0 1 0,0 0 0,0-1 0,0 1 0,0 0 0,0 0 0,0 0 0,-1 0 0,1 0 0,0 0 0,0 0 0,0 1 0,0-1 0,0 0 0,0 1 0,0-1 0,0 0 0,0 1 0,0-1 0,0 1 0,0 0 0,0-1 0,0 1 0,0 0 0,1 0 0,-1-1 0,0 1 0,0 0 0,1 0 0,-1 0 0,1 0 0,-1 0 0,1 0 0,-1 0 0,1 0 0,-1 0 0,1 1 0,-4 7 0,1 0 0,0 0 0,1 0 0,-2 12 0,-18 203 0,1-14 0,16-173 0,-3-1 0,-1 1 0,-21 54 0,26-82 0,-17 37 0,20-43 0,0-1 0,-1 1 0,0 0 0,1-1 0,-1 0 0,0 1 0,0-1 0,-1 0 0,1 0 0,0 0 0,-1 0 0,-3 2 0,5-4-33,1 0 0,-1 0-1,1 0 1,0 0 0,-1 0-1,1 0 1,-1 0 0,1 0 0,-1 0-1,1 0 1,-1 0 0,1 0-1,-1 0 1,1-1 0,0 1-1,-1 0 1,1 0 0,-1-1 0,1 1-1,0 0 1,-1 0 0,1-1-1,0 1 1,-1-1 0,1 1-1,0 0 1,0-1 0,-1 1 0,1 0-1,0-1 1,0 1 0,0-1-1,-1 1 1,1-1 0,0 1-1,0-1 1,0 1 0,0 0 0,0-1-1,0 0 1,-3-13-6793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24575,'8'-25'0,"-3"10"0,0 0 0,1-1 0,0 2 0,16-28 0,-21 42 0,-1 0 0,0-1 0,0 1 0,0 0 0,0-1 0,0 1 0,1 0 0,-1-1 0,0 1 0,0 0 0,0 0 0,1-1 0,-1 1 0,0 0 0,0 0 0,1-1 0,-1 1 0,0 0 0,1 0 0,-1 0 0,0 0 0,0 0 0,1-1 0,-1 1 0,0 0 0,1 0 0,-1 0 0,0 0 0,1 0 0,-1 0 0,1 0 0,-1 0 0,0 0 0,1 0 0,-1 0 0,1 1 0,3 11 0,-4 22 0,-16 498-1365,16-479-5461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24575,'19'-27'0,"-18"25"0,0 0 0,0 0 0,0 0 0,0 0 0,0 0 0,0 0 0,0 1 0,1-1 0,-1 1 0,1-1 0,-1 1 0,1-1 0,0 1 0,-1 0 0,1 0 0,0-1 0,0 1 0,0 1 0,0-1 0,0 0 0,0 0 0,0 1 0,0-1 0,0 1 0,0 0 0,0 0 0,5-1 0,28 4 0,-19-2 0,-1 0 0,1-1 0,-1 0 0,26-4 0,-38 3 0,1 0 0,-1 1 0,0-1 0,0-1 0,0 1 0,0 0 0,0-1 0,0 1 0,0-1 0,-1 0 0,1 0 0,0 0 0,-1 0 0,0-1 0,1 1 0,-1-1 0,0 1 0,0-1 0,-1 0 0,1 0 0,0 0 0,-1 0 0,0 0 0,1 0 0,-1 0 0,-1 0 0,2-4 0,-2 4 0,1 0 0,-1 0 0,0 0 0,1 0 0,-1 1 0,-1-1 0,1 0 0,0 0 0,-1 0 0,1 0 0,-1 0 0,0 1 0,0-1 0,0 0 0,-1 1 0,1-1 0,0 1 0,-1-1 0,0 1 0,1 0 0,-1-1 0,0 1 0,0 0 0,0 0 0,-1 1 0,1-1 0,0 0 0,-1 1 0,1-1 0,-1 1 0,1 0 0,-5-2 0,0 1 0,1 0 0,0 1 0,0 0 0,-1 0 0,1 0 0,-1 1 0,1 0 0,-1 0 0,1 0 0,-1 1 0,1 0 0,0 0 0,-11 4 0,10-2 0,1-1 0,0 1 0,0 1 0,0-1 0,0 1 0,1 0 0,-1 0 0,1 1 0,0-1 0,0 1 0,1 0 0,0 1 0,0-1 0,-6 9 0,6-6 0,1 0 0,0 1 0,0-1 0,0 1 0,1-1 0,1 1 0,-1-1 0,1 1 0,1 0 0,0 11 0,1-6 0,0 1 0,2-1 0,-1 0 0,2 0 0,0 0 0,0-1 0,2 1 0,-1-1 0,2 0 0,0 0 0,0-1 0,1 0 0,16 18 0,-17-23-85,1 1 0,0-1-1,0-1 1,1 1 0,0-2-1,0 1 1,0-1 0,1 0-1,-1-1 1,1 0 0,0-1-1,0 0 1,1 0 0,-1-1-1,12 1 1,14-2-6741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4194 5032 24575,'3'2'0,"0"0"0,-1 0 0,1 0 0,0-1 0,0 1 0,0-1 0,0 0 0,0 0 0,0 0 0,0 0 0,0-1 0,0 1 0,0-1 0,1 0 0,-1 1 0,4-2 0,0 1 0,-1-1 0,1 0 0,0 0 0,-1 0 0,1-1 0,10-5 0,51-26 0,-2-2 0,-2-4 0,-2-2 0,-1-4 0,-3-1 0,-1-4 0,-3-1 0,-2-3 0,-2-2 0,46-70 0,-22 17 0,-4-3 0,-6-3 0,-5-3 0,70-196 0,-96 212 0,-5-2 0,-4 0 0,-5-2 0,-4 0 0,-5-1 0,-4-116 0,-13 70 0,-7 1 0,-7 0 0,-6 2 0,-66-209 0,62 267-61,-5 2 0,-3 1 0,-3 3 0,-5 1 0,-3 2 0,-4 2-1,-3 3 1,-4 3 0,-3 2 0,-101-89 0,73 85 61,-3 4 0,-4 4 0,-2 5 0,-123-57 0,24 29 0,-282-88 0,309 128 0,-2 7 0,-2 8 0,-1 8 0,-1 7 0,-305 3 0,415 21 84,1 2 0,0 4 0,0 3 0,1 2 0,0 4 0,2 2 0,-83 36 0,-631 349-84,668-342 0,103-58 0,-74 41 0,-105 76 0,165-104 0,0 1 0,1 0 0,1 2 0,1 0 0,0 2 0,2 0 0,1 1 0,0 0 0,-14 31 0,22-33 0,1-1 0,-9 42 0,1-2 0,15-59-85,-1 1 0,1-1-1,-1 0 1,1 1 0,-1-1-1,1 0 1,-1 0 0,0 1-1,0-1 1,0 0 0,1 0-1,-1 0 1,0 0 0,0 0-1,-3 1 1,-4 2-6741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24575,'4'-3'0,"0"1"0,0-1 0,0 1 0,0 0 0,0 0 0,1 0 0,6-2 0,12-5 0,-11 2 0,-8 4 0,1 0 0,0 0 0,0 1 0,0 0 0,9-3 0,-13 5 0,0 0 0,-1 0 0,1 0 0,0 0 0,0 0 0,0 0 0,0 0 0,0 0 0,0 0 0,0 0 0,-1 0 0,1 1 0,0-1 0,0 0 0,0 1 0,0-1 0,-1 1 0,1-1 0,0 1 0,0-1 0,-1 1 0,1-1 0,0 1 0,-1 0 0,1-1 0,-1 1 0,1 0 0,-1-1 0,1 1 0,-1 0 0,0 0 0,1 0 0,-1 0 0,0-1 0,1 1 0,-1 0 0,0 0 0,0 0 0,0 0 0,0 0 0,0 1 0,1 17 0,-1 0 0,-1 0 0,0 0 0,-2-1 0,0 1 0,-8 27 0,-3 19 0,5-10 0,2 0 0,2 0 0,3 0 0,7 76 0,-3-120 0,-1 0 0,2 0 0,-1 0 0,1-1 0,1 1 0,0-1 0,1 0 0,0 0 0,6 10 0,-7-15 0,0 0 0,0 0 0,0-1 0,1 0 0,-1 0 0,1 0 0,0 0 0,0 0 0,0-1 0,1 0 0,-1 0 0,1-1 0,-1 0 0,1 0 0,0 0 0,0 0 0,12 1 0,0-2 0,1-1 0,0 0 0,-1-1 0,1-1 0,0-1 0,31-9 0,107-44 0,-139 49 0,15-5 0,-11 4 0,-1-1 0,0 0 0,27-17 0,-40 18-1365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24575,'1'-6'0,"-1"0"0,2 0 0,-1 0 0,1 0 0,-1 0 0,2 1 0,-1-1 0,1 0 0,4-6 0,-7 12 0,0 0 0,0 0 0,0 0 0,0 0 0,0-1 0,0 1 0,0 0 0,1 0 0,-1 0 0,0 0 0,0 0 0,0 0 0,0-1 0,1 1 0,-1 0 0,0 0 0,0 0 0,0 0 0,0 0 0,1 0 0,-1 0 0,0 0 0,0 0 0,0 0 0,1 0 0,-1 0 0,0 0 0,0 0 0,0 0 0,1 0 0,-1 0 0,0 0 0,0 0 0,0 0 0,0 0 0,1 0 0,-1 0 0,0 1 0,0-1 0,0 0 0,0 0 0,1 0 0,-1 0 0,0 0 0,0 0 0,0 1 0,0-1 0,0 0 0,0 0 0,1 0 0,-1 0 0,0 1 0,0-1 0,0 0 0,0 0 0,0 0 0,0 1 0,0-1 0,0 0 0,0 0 0,3 14 0,1 60 79,-5 86 0,-1-55-1602,2-73-5303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56 24575,'-3'-2'0,"-1"-5"0,-3-3 0,-2-1 0,-4 2 0,-2 0 0,2 1-8191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49 411 24575,'-2'40'0,"-12"70"0,0-6 0,12-83 0,-14 123 0,44-411 0,-19 144 0,-4 62 0,12-98 0,-13 132 0,2-1 0,1 1 0,17-42 0,-22 64 0,0 0 0,0 0 0,1 0 0,-1 1 0,1-1 0,1 1 0,-1-1 0,0 1 0,1 0 0,0 1 0,0-1 0,6-4 0,-7 7 0,-1 0 0,1 0 0,0 0 0,0 0 0,-1 0 0,1 1 0,0-1 0,0 1 0,0 0 0,0-1 0,0 1 0,0 1 0,-1-1 0,1 0 0,0 1 0,0 0 0,0-1 0,0 1 0,-1 0 0,1 0 0,0 1 0,-1-1 0,1 0 0,2 3 0,5 3-227,-1 0-1,0 1 1,-1 0-1,1 0 1,12 17-1,-4-2-6598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24575,'3'-3'0,"4"-1"0,3 0 0,6 1 0,7 1 0,1 0 0,6 2 0,4-1 0,4 1 0,5 1 0,3-1 0,-5 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24575,'0'-1'0,"0"0"0,1-1 0,-1 1 0,1 0 0,-1-1 0,1 1 0,0 0 0,-1-1 0,1 1 0,0 0 0,0 0 0,0 0 0,0 0 0,0 0 0,0 0 0,0 0 0,2-1 0,25-16 0,-20 14 0,22-13 0,1 1 0,0 2 0,1 2 0,1 0 0,0 3 0,62-11 0,-89 19 0,0 0 0,0 1 0,0-1 0,0 2 0,0-1 0,0 0 0,0 1 0,0 0 0,0 1 0,-1-1 0,1 1 0,0 0 0,-1 1 0,7 3 0,-6-2 0,-1 0 0,1 0 0,-1 1 0,-1 0 0,1 0 0,-1 0 0,0 1 0,0-1 0,0 1 0,-1 0 0,0 0 0,3 8 0,0 1 0,0 0 0,-2 1 0,6 30 0,-9-38 0,0 0 0,-1 0 0,0 0 0,0 0 0,0 0 0,-1 0 0,0 0 0,-1 0 0,-4 13 0,6-20 0,0 0 0,-1-1 0,1 1 0,0 0 0,-1 0 0,1 0 0,0 0 0,-1-1 0,1 1 0,-1 0 0,0 0 0,1-1 0,-1 1 0,1 0 0,-1-1 0,0 1 0,0 0 0,1-1 0,-1 1 0,0-1 0,-1 1 0,2-1 0,-1-1 0,1 1 0,-1 0 0,1 0 0,-1-1 0,1 1 0,-1 0 0,1-1 0,-1 1 0,1-1 0,-1 1 0,1 0 0,0-1 0,-1 1 0,1-1 0,0 1 0,-1-1 0,1 1 0,0-1 0,0 1 0,-1-1 0,1 0 0,0 0 0,-2-5 0,0 0 0,1 0 0,0 0 0,0 0 0,0-7 0,3-7 0,1 0 0,0 0 0,1 1 0,2-1 0,0 1 0,0 0 0,2 0 0,1 1 0,0 0 0,19-27 0,-26 42 0,1-1 0,-1 1 0,1-1 0,0 1 0,0 0 0,0 0 0,1 0 0,-1 1 0,1-1 0,0 1 0,-1 0 0,1 0 0,7-3 0,-8 5 0,0-1 0,1 0 0,-1 1 0,0 0 0,1 0 0,-1 0 0,0 1 0,1-1 0,-1 1 0,0-1 0,1 1 0,-1 0 0,0 0 0,0 1 0,0-1 0,0 1 0,6 3 0,27 20 0,-25-16 0,0-1 0,1-1 0,0 0 0,0-1 0,0 0 0,23 7 0,-33-12 0,1-1 0,-1 0 0,0-1 0,0 1 0,1 0 0,-1-1 0,0 1 0,0-1 0,1 0 0,-1 0 0,0 0 0,0 0 0,0 0 0,0 0 0,0 0 0,0-1 0,-1 1 0,1-1 0,0 1 0,-1-1 0,1 0 0,-1 1 0,1-1 0,-1 0 0,0 0 0,2-3 0,1-3 0,1 0 0,-1 0 0,-1-1 0,0 1 0,4-13 0,-7 19 0,1 1 0,-1 0 0,0 0 0,1 0 0,-1 0 0,0-1 0,0 1 0,0 0 0,0 0 0,0 0 0,0-1 0,0 1 0,0 0 0,-1 0 0,1 0 0,0-1 0,-1 1 0,1 0 0,-1 0 0,1 0 0,-1 0 0,0 0 0,-1-2 0,1 3 0,0-1 0,0 1 0,-1-1 0,1 1 0,0-1 0,0 1 0,-1 0 0,1 0 0,0-1 0,-1 1 0,1 0 0,0 0 0,0 0 0,-1 0 0,1 1 0,0-1 0,-3 1 0,-4 1 0,0 1 0,-1 1 0,2-1 0,-1 1 0,-9 6 0,5-1 0,-1 1 0,1 0 0,1 1 0,0 0 0,0 1 0,1 0 0,-11 19 0,16-24 0,0 0 0,1 0 0,1 1 0,-1 0 0,1 0 0,0 0 0,1 0 0,0 1 0,0-1 0,1 0 0,0 1 0,0-1 0,1 1 0,0-1 0,2 11 0,-1-15 0,-1 0 0,1 0 0,0-1 0,1 1 0,-1 0 0,1-1 0,-1 1 0,1-1 0,0 0 0,0 0 0,1 1 0,-1-1 0,1 0 0,-1-1 0,1 1 0,0 0 0,0-1 0,0 0 0,0 0 0,1 0 0,-1 0 0,1 0 0,-1-1 0,1 1 0,0-1 0,-1 0 0,7 1 0,-4-1 0,0-1 0,0 0 0,0 0 0,0 0 0,0-1 0,0 0 0,-1 0 0,1-1 0,0 0 0,0 0 0,-1 0 0,1 0 0,-1-1 0,1 0 0,-1 0 0,9-7 0,-5 1 0,0 0 0,0 0 0,-1 0 0,0-1 0,-1 0 0,10-17 0,27-70 0,-26 55 0,-18 42 0,0 0 0,0 0 0,0 0 0,0 0 0,0 0 0,0 0 0,0-1 0,0 1 0,0 0 0,0 0 0,0 0 0,0 0 0,0 0 0,0 0 0,0 0 0,0 0 0,0-1 0,0 1 0,0 0 0,0 0 0,0 0 0,0 0 0,0 0 0,0 0 0,0 0 0,0 0 0,0 0 0,0 0 0,0 0 0,1-1 0,-1 1 0,0 0 0,0 0 0,0 0 0,0 0 0,0 0 0,0 0 0,0 0 0,0 0 0,0 0 0,1 0 0,-1 0 0,0 0 0,0 0 0,0 0 0,0 0 0,0 0 0,0 0 0,0 0 0,0 0 0,0 0 0,1 0 0,-1 0 0,0 0 0,0 0 0,0 0 0,0 0 0,0 0 0,0 0 0,0 0 0,0 1 0,0-1 0,0 0 0,1 0 0,-1 0 0,0 0 0,0 0 0,0 0 0,2 11 0,-1 17 0,-2 9 108,0-13-403,1 1 1,0-1-1,2 0 1,9 42-1,-5-45-6531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24575,'0'-111'0,"0"440"0,6-353 0,1 1 0,18-41 0,-20 54 0,7-21 0,3 1 0,0 0 0,34-48 0,-48 77 0,0-1 0,0 1 0,0 0 0,0 0 0,0 0 0,0 0 0,0 0 0,0 0 0,0 0 0,1 0 0,-1 0 0,0 1 0,1-1 0,-1 0 0,0 1 0,3-1 0,-3 1 0,-1 0 0,1 0 0,-1 0 0,1 0 0,-1 1 0,1-1 0,-1 0 0,1 0 0,-1 1 0,1-1 0,-1 0 0,0 1 0,1-1 0,-1 1 0,1-1 0,-1 0 0,0 1 0,1-1 0,-1 1 0,0-1 0,0 1 0,1-1 0,-1 1 0,0-1 0,0 1 0,0-1 0,0 1 0,1 0 0,0 5 0,-1-1 0,1 0 0,-1 1 0,0-1 0,0 1 0,-1-1 0,0 7 0,0-8 0,0 0 0,0-1 0,1 1 0,0 0 0,0 0 0,0 4 0,0-8 0,0 1 0,0-1 0,0 0 0,0 0 0,0 1 0,0-1 0,1 0 0,-1 0 0,0 1 0,0-1 0,0 0 0,0 0 0,0 1 0,1-1 0,-1 0 0,0 0 0,0 0 0,0 1 0,1-1 0,-1 0 0,0 0 0,0 0 0,1 0 0,-1 1 0,0-1 0,0 0 0,1 0 0,-1 0 0,0 0 0,1 0 0,-1 0 0,0 0 0,17-9 0,3-10 0,-17 15 0,1 0 0,0 0 0,0 1 0,0-1 0,0 1 0,0 0 0,1 0 0,-1 0 0,1 1 0,0-1 0,10-2 0,-14 5 0,-1 0 0,1 0 0,0 0 0,0 0 0,0 1 0,0-1 0,0 0 0,0 0 0,0 1 0,0-1 0,0 1 0,-1-1 0,1 1 0,0-1 0,0 1 0,-1-1 0,1 1 0,0 0 0,-1-1 0,1 1 0,0 0 0,-1 0 0,1 0 0,-1-1 0,1 1 0,-1 0 0,0 0 0,1 0 0,-1 1 0,9 31 0,-8-29 0,1 17 0,0-1 0,0 24 0,-2-24 0,1 1 0,4 24 0,-5-42 0,1 0 0,-1-1 0,1 1 0,0-1 0,0 1 0,0-1 0,0 1 0,0-1 0,1 0 0,-1 1 0,1-1 0,-1 0 0,1 0 0,0 0 0,0 0 0,2 2 0,-2-4 0,-1 1 0,0-1 0,1 1 0,-1-1 0,1 0 0,-1 0 0,0 1 0,1-1 0,-1 0 0,1 0 0,-1 0 0,1-1 0,-1 1 0,0 0 0,1 0 0,-1-1 0,1 1 0,-1-1 0,0 1 0,0-1 0,1 0 0,-1 1 0,0-1 0,0 0 0,0 0 0,0 0 0,1 0 0,-1 0 0,-1 0 0,1 0 0,1-2 0,13-15 0,-1-1 0,-1-1 0,-1 0 0,0-1 0,-2 0 0,-1 0 0,0-1 0,5-24 0,-12 39 0,-1 0 0,1 0 0,-1 0 0,-1-11 0,0 17 0,0 0 0,0 1 0,0-1 0,0 0 0,0 1 0,0-1 0,0 1 0,0-1 0,0 0 0,0 1 0,-1-1 0,1 0 0,0 1 0,-1-1 0,1 1 0,0-1 0,-1 1 0,1-1 0,-1 1 0,1-1 0,0 1 0,-1-1 0,0 0 0,0 1 0,-1 0 0,1 1 0,0-1 0,0 0 0,0 0 0,0 0 0,0 1 0,0-1 0,0 1 0,0-1 0,0 1 0,0-1 0,0 1 0,0-1 0,1 1 0,-1 0 0,0 0 0,0-1 0,1 1 0,-2 1 0,-5 6 0,0 1 0,0-1 0,1 1 0,0 1 0,1-1 0,0 1 0,0 0 0,1 0 0,0 0 0,1 1 0,0-1 0,-2 19 0,4-21 0,0 0 0,0 0 0,1 0 0,0 0 0,0 0 0,1 1 0,0-1 0,1 0 0,0 0 0,0 0 0,0-1 0,1 1 0,0-1 0,1 1 0,0-1 0,0 0 0,7 10 0,-5-11-195,0 0 0,1-1 0,-1 0 0,1 0 0,0 0 0,11 5 0,10 3-6631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24575,'0'0'0,"-1"0"0,1 0 0,-1 0 0,1 0 0,0 0 0,-1 1 0,1-1 0,-1 0 0,1 0 0,0 1 0,-1-1 0,1 0 0,0 0 0,-1 1 0,1-1 0,0 0 0,0 1 0,-1-1 0,1 0 0,0 1 0,0-1 0,0 1 0,0-1 0,-1 0 0,1 1 0,0-1 0,0 1 0,0-1 0,0 0 0,0 1 0,0-1 0,0 1 0,0-1 0,0 1 0,1 19 0,0-17 0,63 391 0,-20-149 0,14 190 0,4 603 0,-63-987 0,0-24 0,3 34 0,-2-61 6,1 0 0,-1 0 0,0 0-1,0 0 1,0 0 0,0 0 0,0 0 0,0 0-1,0 0 1,0 0 0,0 0 0,0 0-1,1 0 1,-1 0 0,0 0 0,0 0 0,0 0-1,0 0 1,0 0 0,0 0 0,0 0 0,0 0-1,0 0 1,0 0 0,1 0 0,-1 0-1,0 0 1,0 0 0,0 0 0,0 0 0,0 0-1,0 0 1,0 0 0,0 0 0,0 0 0,0 0-1,0 0 1,0 1 0,0-1 0,0 0-1,0 0 1,1 0 0,-1 0 0,0 0 0,0 0-1,0 0 1,0 0 0,0 0 0,0 0-1,0 1 1,0-1 0,0 0 0,0 0 0,0 0-1,0 0 1,0 0 0,0 0 0,-1 0 0,4-6-1713,1-6-5119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3:0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24575,'0'0'0,"-1"0"0,1 0 0,0 0 0,0 0 0,-1 0 0,1 0 0,0 0 0,0 0 0,0 0 0,-1 0 0,1 0 0,0 0 0,0 0 0,0 0 0,-1 0 0,1 0 0,0 1 0,0-1 0,0 0 0,-1 0 0,1 0 0,0 0 0,0 0 0,0 1 0,0-1 0,0 0 0,-1 0 0,1 0 0,0 0 0,0 1 0,0-1 0,0 0 0,0 0 0,0 0 0,0 1 0,0-1 0,0 0 0,0 1 0,3 10 0,11 9 0,-3-8 0,0-1 0,1-1 0,0 1 0,1-2 0,0 0 0,0 0 0,1-1 0,0-1 0,1-1 0,0 0 0,0 0 0,18 3 0,-1-1 0,0-2 0,0-2 0,1 0 0,62-3 0,-86-1 0,0-1 0,-1 0 0,1-1 0,-1 0 0,1 0 0,-1-1 0,0 0 0,0 0 0,0-1 0,0 0 0,-1 0 0,1-1 0,7-6 0,-5 2 0,-1 0 0,0-1 0,0 0 0,-1 0 0,-1-1 0,0 0 0,11-23 0,-55 61 0,-74 64-1365,67-54-5461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24575,'0'-4'0,"0"1"0,1-1 0,0 0 0,-1 1 0,1-1 0,1 1 0,-1-1 0,0 1 0,1-1 0,0 1 0,-1 0 0,1 0 0,1 0 0,-1 0 0,0 0 0,1 0 0,-1 1 0,1-1 0,0 1 0,0 0 0,0-1 0,0 1 0,0 1 0,1-1 0,5-2 0,6-2 0,1 1 0,-1 0 0,1 2 0,24-4 0,88-5 0,209 7 0,-291 5 0,439 18 0,-54-1 0,-420-17 0,-5 0 0,0 0 0,1 1 0,-1-1 0,0 1 0,6 2 0,-10-3 0,-1 0 0,0 1 0,0-1 0,0 1 0,0 0 0,1-1 0,-1 1 0,0 0 0,0-1 0,0 1 0,0 0 0,-1 0 0,1 0 0,0 0 0,0 0 0,0 0 0,-1 0 0,1 0 0,-1 1 0,1-1 0,-1 0 0,1 0 0,-1 0 0,1 1 0,-1-1 0,0 0 0,0 0 0,0 1 0,0 1 0,-9 151 0,8-68 0,-8 213 0,1-102 0,8-195 0,0-1 0,0 0 0,0 1 0,-1-1 0,1 1 0,0-1 0,-1 0 0,1 1 0,-1-1 0,1 0 0,-1 1 0,0-1 0,0 0 0,1 0 0,-1 0 0,0 0 0,0 0 0,0 0 0,0 0 0,0 0 0,-1 0 0,1 0 0,0 0 0,0-1 0,-1 1 0,1 0 0,0-1 0,0 1 0,-1-1 0,1 0 0,-1 1 0,1-1 0,0 0 0,-1 0 0,-1 0 0,-6 0 0,1-1 0,-1 1 0,1-2 0,-16-4 0,10 3 0,-116-20 0,-197-7 0,265 26 0,-396-25-1365,363 25-5461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24575,'1'4'0,"0"-1"0,0 1 0,1 0 0,0 0 0,-1-1 0,1 1 0,0 0 0,5 4 0,1 6 0,94 175 0,-98-183 0,0 1 0,0-1 0,0 0 0,0 0 0,1 0 0,0 0 0,9 7 0,-13-12 0,0 0 0,1 0 0,-1 0 0,0 0 0,1-1 0,-1 1 0,1 0 0,0-1 0,-1 1 0,1-1 0,-1 1 0,1-1 0,0 0 0,-1 1 0,1-1 0,0 0 0,-1 0 0,1 0 0,0 0 0,-1-1 0,1 1 0,-1 0 0,1-1 0,0 1 0,-1-1 0,1 0 0,-1 1 0,1-1 0,-1 0 0,1 0 0,-1 0 0,0 0 0,1 0 0,-1 0 0,0 0 0,0-1 0,0 1 0,0 0 0,1-3 0,11-15 0,-1 0 0,16-38 0,-6 11 0,33-64-1365,-47 91-5461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204 228 24575,'0'-1'0,"1"1"0,0-1 0,0 1 0,0 0 0,-1-1 0,1 1 0,0-1 0,0 1 0,-1-1 0,1 0 0,0 1 0,-1-1 0,1 0 0,-1 0 0,1 1 0,-1-1 0,1 0 0,-1 0 0,0 0 0,1 1 0,-1-1 0,0 0 0,0 0 0,1 0 0,-1 0 0,0 0 0,0-1 0,2-26 0,-2 25 0,0 0 0,0 1 0,0-1 0,0 1 0,-1-1 0,1 1 0,-1-1 0,1 1 0,-1-1 0,0 1 0,0-1 0,0 1 0,-1 0 0,1-1 0,0 1 0,-1 0 0,1 0 0,-1 0 0,0 0 0,0 0 0,0 1 0,0-1 0,0 1 0,0-1 0,0 1 0,-1 0 0,1-1 0,0 1 0,-1 0 0,1 1 0,-1-1 0,1 0 0,-1 1 0,1-1 0,-4 1 0,0 0 0,0 0 0,0 0 0,0 1 0,0 0 0,0 0 0,0 0 0,0 1 0,0 0 0,0 0 0,0 1 0,1-1 0,0 1 0,-11 7 0,9-4 0,0 0 0,1 0 0,0 1 0,0 0 0,0 0 0,0 1 0,1-1 0,1 1 0,-6 11 0,9-17 0,0 0 0,0 0 0,0 1 0,0-1 0,1 1 0,-1-1 0,1 0 0,-1 1 0,1-1 0,0 1 0,0-1 0,0 1 0,0-1 0,0 1 0,1-1 0,-1 1 0,1-1 0,-1 0 0,1 1 0,0-1 0,0 0 0,0 0 0,0 1 0,1-1 0,-1 0 0,1 0 0,-1 0 0,1 0 0,0-1 0,-1 1 0,1 0 0,0-1 0,0 1 0,0-1 0,0 0 0,1 1 0,2 0 0,0 0 0,0-1 0,0 1 0,0-1 0,0 0 0,0-1 0,0 1 0,0-1 0,0 0 0,0 0 0,0-1 0,0 1 0,0-1 0,-1 0 0,1-1 0,0 1 0,0-1 0,-1 0 0,1 0 0,-1 0 0,1-1 0,-1 0 0,0 1 0,6-6 0,0-1 0,0 0 0,0-1 0,-1 0 0,0 0 0,-1-1 0,0 0 0,10-19 0,-9 11 0,0 0 0,-2 0 0,0-1 0,-1 0 0,-1-1 0,4-39 0,-9 57 0,-2 5 0,-2 14 0,-5 24 0,8-29 16,-18 142-1397,17-126-5445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65 24575,'0'0'0,"0"0"0,0 0 0,0 0 0,0 0 0,0-1 0,0 1 0,0 0 0,0 0 0,0 0 0,0 0 0,0 0 0,0 0 0,0-1 0,0 1 0,0 0 0,0 0 0,0 0 0,0 0 0,0 0 0,0 0 0,0-1 0,0 1 0,0 0 0,0 0 0,0 0 0,0 0 0,0 0 0,0 0 0,0 0 0,0 0 0,0-1 0,0 1 0,1 0 0,-1 0 0,0 0 0,0 0 0,0 0 0,0 0 0,0 0 0,0 0 0,0 0 0,1 0 0,-1 0 0,0 0 0,0 0 0,0 0 0,0 0 0,0 0 0,0 0 0,0 0 0,1 0 0,-1 0 0,0 0 0,0 0 0,0 0 0,0 0 0,-1-1 0,0 1 0,0 0 0,0 0 0,1 0 0,-1 0 0,0 0 0,0 0 0,0 0 0,1 0 0,-1 0 0,0 0 0,0 0 0,1 1 0,-1-1 0,0 0 0,0 0 0,1 1 0,-1-1 0,-1 1 0,-1 2 0,0-1 0,0 1 0,1 0 0,-1 0 0,0 0 0,1 0 0,0 0 0,0 1 0,0-1 0,0 1 0,0-1 0,1 1 0,-1 0 0,1-1 0,0 1 0,1 0 0,-1 0 0,0 0 0,1 7 0,0-3 0,0-1 0,0 0 0,1 0 0,0 1 0,0-1 0,1 0 0,0 0 0,0 0 0,7 13 0,-7-16 0,0 0 0,0 0 0,1-1 0,0 1 0,0-1 0,0 1 0,0-1 0,0 0 0,1 0 0,-1 0 0,1-1 0,0 1 0,0-1 0,0 0 0,0 0 0,0-1 0,0 1 0,1-1 0,-1 1 0,1-1 0,-1-1 0,1 1 0,-1-1 0,1 0 0,5 0 0,-4-1 0,-1 0 0,0 0 0,1 0 0,-1-1 0,0 0 0,0 0 0,0 0 0,0-1 0,-1 1 0,1-1 0,0 0 0,-1-1 0,0 1 0,0-1 0,0 0 0,0 0 0,-1 0 0,1 0 0,-1-1 0,4-8 0,-3 5 0,0 1 0,-1-1 0,-1 0 0,1-1 0,-1 1 0,-1 0 0,0-1 0,0 1 0,0-1 0,-1 1 0,0-1 0,-1 1 0,0-1 0,-2-7 0,2 11 0,0 1 0,0 0 0,-1 0 0,1 0 0,-1 0 0,0 1 0,0-1 0,0 0 0,-1 1 0,1-1 0,-1 1 0,0 0 0,0 0 0,0 0 0,0 0 0,0 1 0,-1-1 0,0 1 0,1 0 0,-1 0 0,0 0 0,0 0 0,0 1 0,0 0 0,0-1 0,0 1 0,0 1 0,0-1 0,-7 1 0,2 0-227,0 0-1,0 1 1,0 0-1,1 1 1,-15 4-1,-8 5-6598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24575,'25'-28'0,"11"-10"0,-30 34 0,12-12 0,1 1 0,31-19 0,-48 33 0,-1 1 0,0-1 0,0 0 0,1 1 0,-1-1 0,0 1 0,0-1 0,1 1 0,-1-1 0,1 1 0,-1 0 0,0 0 0,1 0 0,-1 0 0,1 0 0,-1 0 0,0 0 0,1 1 0,-1-1 0,1 0 0,-1 1 0,2 0 0,-1 0 0,-1 0 0,0 1 0,1-1 0,-1 0 0,0 1 0,0-1 0,0 1 0,0-1 0,0 1 0,0-1 0,0 1 0,-1 0 0,1 0 0,0-1 0,-1 3 0,3 9 0,-1 0 0,-1 0 0,-1 0 0,0 13 0,0-15 0,-1 46 0,-2 0 0,-13 70 0,52-251 0,-30 94 0,2 1 0,1 0 0,1 1 0,2 0 0,18-32 0,-30 59 0,1-1 0,0 1 0,0 0 0,0-1 0,0 1 0,0 0 0,0 0 0,0 0 0,0-1 0,0 1 0,0 0 0,1 1 0,-1-1 0,0 0 0,1 0 0,-1 0 0,1 1 0,-1-1 0,1 1 0,2-1 0,-3 1 0,0 0 0,0 1 0,0-1 0,0 0 0,1 1 0,-1-1 0,0 1 0,0 0 0,0-1 0,0 1 0,0 0 0,0 0 0,0-1 0,0 1 0,-1 0 0,1 0 0,0 0 0,0 0 0,-1 0 0,2 1 0,3 9 0,0-1 0,-1 0 0,0 1 0,3 14 0,-6-21 0,6 27 0,-2 0 0,2 39 0,-5-53 0,-2-16 0,0 0 0,0 0 0,0 0 0,0 0 0,0 0 0,0 0 0,0 0 0,1 0 0,-1 0 0,0 0 0,1 0 0,-1 0 0,0-1 0,1 1 0,0 0 0,-1 0 0,1 0 0,-1-1 0,1 1 0,0 0 0,-1 0 0,2 0 0,-1-1 0,0 0 0,0 0 0,0 1 0,0-1 0,0 0 0,0-1 0,0 1 0,-1 0 0,1 0 0,0 0 0,0 0 0,0-1 0,0 1 0,0 0 0,-1-1 0,1 1 0,0-1 0,0 1 0,0-2 0,6-3 0,0-1 0,0 0 0,9-13 0,-13 16 0,30-39 0,-21 26 0,0 1 0,1 0 0,0 1 0,1 0 0,21-15 0,-34 29 0,0-1 0,-1 0 0,1 1 0,0-1 0,0 1 0,0-1 0,0 1 0,0-1 0,0 1 0,0-1 0,0 1 0,0 0 0,0 0 0,0 0 0,0-1 0,0 1 0,0 0 0,0 0 0,0 0 0,0 1 0,0-1 0,0 0 0,0 0 0,0 0 0,0 1 0,2 0 0,-2 0 0,0 0 0,0 1 0,0-1 0,0 0 0,-1 1 0,1-1 0,0 0 0,-1 1 0,1-1 0,0 1 0,-1-1 0,0 1 0,1-1 0,-1 1 0,0 2 0,1 8 0,-1 1 0,-1-1 0,-2 17 0,3-25 0,-28 163-1365,25-144-5461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24575,'0'-1'0,"0"1"0,0 0 0,0 0 0,1 0 0,-1-1 0,0 1 0,0 0 0,1 0 0,-1 0 0,0 0 0,0 0 0,1-1 0,-1 1 0,0 0 0,0 0 0,1 0 0,-1 0 0,0 0 0,0 0 0,1 0 0,-1 0 0,0 0 0,1 0 0,-1 0 0,0 0 0,0 0 0,1 0 0,-1 0 0,0 0 0,0 0 0,1 1 0,-1-1 0,0 0 0,0 0 0,1 0 0,-1 0 0,0 0 0,0 1 0,1-1 0,-1 0 0,0 0 0,0 0 0,0 1 0,0-1 0,1 0 0,-1 0 0,0 1 0,0-1 0,0 0 0,0 0 0,0 1 0,0-1 0,0 0 0,0 0 0,0 1 0,0-1 0,0 0 0,0 1 0,0-1 0,0 0 0,0 1 0,3 21 0,-2-21 0,3 58 0,14 123 0,12-27 0,-40-210 0,-5-74 0,14 103 0,1 0 0,1 0 0,1 0 0,1 0 0,10-37 0,-11 57 0,0-1 0,1 1 0,-1 0 0,2 0 0,-1 0 0,1 0 0,0 0 0,0 1 0,0-1 0,8-6 0,-10 10 0,0 1 0,0-1 0,0 0 0,0 1 0,0 0 0,1-1 0,-1 1 0,0 0 0,1 0 0,-1 0 0,1 1 0,-1-1 0,1 0 0,-1 1 0,1 0 0,-1 0 0,1 0 0,-1 0 0,1 0 0,0 0 0,-1 0 0,1 1 0,-1-1 0,1 1 0,-1 0 0,1 0 0,-1 0 0,0 0 0,1 0 0,2 3 0,-2-1 0,0-1 0,-1 1 0,0-1 0,0 1 0,0 0 0,0 0 0,0 0 0,0 0 0,-1 0 0,1 1 0,-1-1 0,0 0 0,0 1 0,0-1 0,-1 1 0,1-1 0,-1 1 0,0-1 0,0 1 0,0-1 0,-1 6 0,1 0 0,-2 0 0,1-1 0,-1 0 0,0 1 0,-1-1 0,0 0 0,-7 14 0,4-13-151,0 0-1,-1 0 0,0-1 0,-1 0 1,0 0-1,0-1 0,0 0 1,-11 7-1,1-3-6674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24575,'1'0'0,"-1"-1"0,1 1 0,-1-1 0,1 0 0,-1 1 0,1 0 0,0-1 0,-1 1 0,1-1 0,-1 1 0,1 0 0,0-1 0,0 1 0,-1 0 0,1 0 0,0 0 0,0 0 0,-1-1 0,1 1 0,0 0 0,0 0 0,-1 0 0,1 1 0,0-1 0,1 0 0,-1 1 0,0 0 0,0-1 0,0 1 0,0 0 0,0 0 0,0 0 0,0 0 0,0 0 0,0 0 0,-1 0 0,1 0 0,0 0 0,0 2 0,2 5 0,0 1 0,0-1 0,2 14 0,-5-19 0,8 30 0,1 0 0,20 49 0,-23-68 0,1 0 0,0 0 0,1-1 0,0 0 0,1 0 0,1-1 0,20 21 0,-27-30 0,0 0 0,0-1 0,1 1 0,-1-1 0,0 0 0,1 0 0,0 0 0,-1-1 0,1 1 0,0-1 0,0 0 0,0 0 0,-1 0 0,1 0 0,0-1 0,0 0 0,0 0 0,8 0 0,-9-1 0,1 0 0,0-1 0,-1 1 0,0-1 0,1 1 0,-1-1 0,0 0 0,0 0 0,0-1 0,0 1 0,0-1 0,0 1 0,-1-1 0,1 0 0,-1 0 0,0 0 0,0 0 0,0-1 0,0 1 0,1-4 0,3-8 0,0-1 0,-1 0 0,-1 0 0,-1 0 0,0-1 0,-1 1 0,0-26 0,-2 9 0,-2 0 0,-11-59 0,10 77 0,0 0 0,-8-18 0,10 30 0,-1-1 0,1 0 0,-1 1 0,0-1 0,0 1 0,0 0 0,-1-1 0,1 1 0,-1 0 0,0 0 0,0 1 0,0-1 0,-6-3 0,8 5 0,0 0 0,-1 1 0,1 0 0,0-1 0,-1 1 0,1 0 0,0-1 0,-1 1 0,1 0 0,-1 0 0,1 0 0,0 0 0,-1 1 0,1-1 0,-1 0 0,1 0 0,0 1 0,-1-1 0,1 1 0,0-1 0,0 1 0,-1 0 0,1 0 0,0-1 0,0 1 0,0 0 0,0 0 0,0 0 0,0 0 0,0 0 0,0 0 0,0 0 0,1 0 0,-1 1 0,0-1 0,0 2 0,-3 3 0,1 1 0,0 0 0,0 0 0,1 0 0,-3 11 0,-3 44-1365,7-33-5461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24575,'3'0'0,"0"0"0,0 1 0,0 0 0,0 0 0,0 0 0,-1 0 0,1 0 0,0 1 0,0-1 0,-1 1 0,1-1 0,0 1 0,-1 0 0,0 0 0,0 0 0,1 1 0,1 2 0,7 9 0,-2-1 0,10 17 0,-5-7 0,-1-3 0,-1-1 0,21 25 0,-29-39 0,0-1 0,0 0 0,0 0 0,0 0 0,1-1 0,0 0 0,0 0 0,-1 0 0,2 0 0,-1-1 0,6 3 0,-8-5 0,0 0 0,0 1 0,0-1 0,1 0 0,-1 0 0,0-1 0,0 1 0,0-1 0,0 0 0,0 0 0,0 0 0,0 0 0,0 0 0,0 0 0,0-1 0,0 0 0,-1 1 0,1-1 0,0 0 0,-1 0 0,0 0 0,4-5 0,2-1 0,-1-1 0,0 0 0,0-1 0,10-19 0,38-92 0,-55 121 0,0 0 0,0-1 0,0 1 0,0 0 0,0 0 0,0-1 0,0 1 0,0 0 0,0 0 0,0 0 0,0-1 0,0 1 0,0 0 0,0 0 0,0 0 0,0-1 0,1 1 0,-1 0 0,0 0 0,0 0 0,0-1 0,0 1 0,1 0 0,-1 0 0,0 0 0,0 0 0,0 0 0,1 0 0,-1-1 0,0 1 0,0 0 0,0 0 0,1 0 0,-1 0 0,0 0 0,0 0 0,1 0 0,-1 0 0,0 0 0,0 0 0,1 0 0,0 12 0,-6 21 0,-27 190-1365,28-160-5461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24575,'3'0'0,"1"3"0,-1 3 0,0 5 0,-1 2 0,-3 6 0,-2 4 0,-1 5 0,-2 6 0,0 6 0,1 2 0,2 3 0,0 2 0,5-2 0,1-1 0,0-9-8191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268 155 24575,'4'-5'0,"5"-3"0,-1 0 0,0-1 0,-1 0 0,12-19 0,-17 26 0,-1 0 0,-1 1 0,1-1 0,0 0 0,0 0 0,-1 0 0,1 1 0,-1-1 0,1 0 0,-1 0 0,0 0 0,0 0 0,0 0 0,0 0 0,0 0 0,0 0 0,0 0 0,-1 0 0,1 0 0,-1 0 0,0 1 0,1-1 0,-1 0 0,0 0 0,0 1 0,0-1 0,0 0 0,0 1 0,0-1 0,-1 1 0,1-1 0,-1 1 0,1 0 0,-1-1 0,1 1 0,-4-2 0,-2 0 0,0-1 0,0 2 0,-1-1 0,1 1 0,-1 0 0,0 0 0,1 1 0,-1 0 0,0 0 0,0 1 0,-14 1 0,2 0 0,0 2 0,0 1 0,-28 8 0,41-10 0,1 0 0,-1 1 0,1 0 0,0-1 0,0 2 0,0-1 0,0 1 0,1 0 0,0 0 0,-1 1 0,-6 7 0,10-9 0,0 0 0,1 0 0,-1 0 0,1 0 0,-1 0 0,1 0 0,0 0 0,0 0 0,0 1 0,1-1 0,-1 0 0,1 1 0,0-1 0,0 0 0,0 1 0,0-1 0,0 0 0,1 1 0,0-1 0,-1 0 0,1 0 0,1 0 0,-1 1 0,0-1 0,3 4 0,2 4 0,1-1 0,0 1 0,0-1 0,1 0 0,0-1 0,1 0 0,0 0 0,18 12 0,9 4 0,47 23 0,24 17 0,-104-62 0,1-1 0,-1 1 0,0 0 0,0 0 0,0 0 0,-1 0 0,1 1 0,-1-1 0,0 1 0,3 5 0,-4-8 0,-1 0 0,0 0 0,1 0 0,-1 0 0,0 0 0,0 0 0,0 0 0,0 0 0,0 0 0,0 0 0,0 0 0,0 0 0,0 0 0,-1 0 0,1 0 0,0 0 0,-1 0 0,0 1 0,0-1 0,0 1 0,0-1 0,0 0 0,0 0 0,-1 1 0,1-1 0,0 0 0,-1 0 0,1 0 0,-1-1 0,1 1 0,-1 0 0,1 0 0,-3 0 0,-12 3-151,0-1-1,0-1 0,0 0 0,0-1 1,0-1-1,0-1 0,0 0 1,-30-6-1,3-1-6674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24575,'3'-3'0,"4"-1"0,3 0 0,1 4 0,0 5 0,0 4 0,-4 6 0,2 10 0,-2 6 0,-2 7 0,1 5 0,0 4 0,-2 3 0,2-1 0,0-1 0,-1-2 0,-2-3 0,-1-9-8191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24575,'-1'-1'0,"0"1"0,1-1 0,-1 0 0,0 1 0,1-1 0,-1 0 0,1 0 0,-1 0 0,1 1 0,-1-1 0,1 0 0,0 0 0,-1 0 0,1 0 0,0 0 0,0 0 0,0 0 0,-1 0 0,1 0 0,0 0 0,0 0 0,0 0 0,1 0 0,-1 1 0,0-1 0,1-2 0,0 1 0,0 1 0,0-1 0,0 1 0,0-1 0,1 1 0,-1-1 0,0 1 0,1 0 0,0 0 0,-1 0 0,1 0 0,2-2 0,4-1 0,0 1 0,0 0 0,1 0 0,14-2 0,22-1 0,66 1 0,-17 1 0,-60 2 0,-9 1 0,1-1 0,34-8 0,-50 5 0,-21 2 0,-23 3 0,28 2 0,1-1 0,-1 1 0,1 0 0,-1 1 0,1-1 0,0 1 0,0 0 0,0 1 0,0-1 0,1 1 0,-1 0 0,1 0 0,0 0 0,0 1 0,0-1 0,1 1 0,0 0 0,0 0 0,0 0 0,0 1 0,1-1 0,-3 7 0,4-8 0,0 1 0,0-1 0,0 1 0,0-1 0,1 1 0,0-1 0,0 1 0,0-1 0,0 1 0,1-1 0,-1 1 0,1-1 0,0 1 0,1-1 0,-1 0 0,1 0 0,0 0 0,0 0 0,0 0 0,1 0 0,-1 0 0,1 0 0,0-1 0,0 0 0,0 1 0,0-1 0,1 0 0,-1 0 0,7 3 0,-6-3 0,1-1 0,0 1 0,0-1 0,0 0 0,0 0 0,0-1 0,0 0 0,1 0 0,-1 0 0,0 0 0,1-1 0,-1 0 0,0 0 0,1 0 0,-1-1 0,1 0 0,-1 0 0,0 0 0,0-1 0,0 1 0,0-1 0,7-4 0,-6 3 0,0-1 0,-1 1 0,0-1 0,1 0 0,-1-1 0,-1 0 0,1 1 0,-1-1 0,0-1 0,0 1 0,0 0 0,-1-1 0,0 0 0,0 0 0,0 0 0,-1 0 0,3-12 0,-3 12 0,-1 0 0,0 0 0,0 0 0,-1 0 0,0 0 0,0-1 0,0 1 0,-1 0 0,1 0 0,-2 0 0,1 0 0,-1 0 0,0 1 0,0-1 0,0 0 0,-1 1 0,0 0 0,0-1 0,0 1 0,-1 0 0,0 1 0,0-1 0,0 0 0,0 1 0,-1 0 0,1 0 0,-1 1 0,0-1 0,-1 1 0,1 0 0,0 0 0,-1 1 0,0 0 0,1 0 0,-1 0 0,0 0 0,0 1 0,0 0 0,-11 0 0,-13 2-1365,4 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24575,'0'-5'0,"0"-3"0,0-1 0,1 0 0,0 1 0,3-17 0,-3 24 0,-1 0 0,0 0 0,1 0 0,-1 0 0,1 0 0,-1 0 0,1 0 0,0 0 0,-1 0 0,1 0 0,0 0 0,0 0 0,0 0 0,0 0 0,0 1 0,0-1 0,0 0 0,1 0 0,-1 1 0,1-1 0,-1 1 0,0 0 0,1 0 0,-1 0 0,1 0 0,-1 0 0,0 1 0,1-1 0,-1 0 0,1 1 0,-1-1 0,0 1 0,1-1 0,-1 1 0,0-1 0,0 1 0,0 0 0,2 1 0,5 4 0,-1 0 0,0 0 0,0 1 0,0 0 0,-1 1 0,0-1 0,-1 1 0,7 12 0,-4-7 0,-2 1 0,0 0 0,0 0 0,5 24 0,-10-34 0,-1-1 0,1 1 0,-1 0 0,0-1 0,0 1 0,0 0 0,-1-1 0,1 1 0,-1-1 0,0 1 0,-1 3 0,1-6 0,1 0 0,0 0 0,-1 0 0,1 0 0,-1-1 0,1 1 0,-1 0 0,0 0 0,1-1 0,-1 1 0,0 0 0,0-1 0,1 1 0,-1 0 0,0-1 0,0 1 0,0-1 0,0 0 0,0 1 0,1-1 0,-1 0 0,0 1 0,0-1 0,0 0 0,0 0 0,0 0 0,0 0 0,0 0 0,0 0 0,0 0 0,0 0 0,0 0 0,0-1 0,0 1 0,0 0 0,0 0 0,0-1 0,0 1 0,1-1 0,-1 1 0,0-1 0,0 1 0,0-1 0,1 0 0,-1 1 0,0-2 0,-2 0 0,1 0 0,0 0 0,0 0 0,0-1 0,0 1 0,0-1 0,1 1 0,-1-1 0,1 1 0,0-1 0,0 0 0,0 0 0,0 0 0,0 0 0,0 0 0,1 0 0,-1 0 0,1 0 0,0 0 0,0 0 0,0 0 0,1 0 0,-1 0 0,1 0 0,0-3 0,1-4 0,1 0 0,0 0 0,1 0 0,0 0 0,0 1 0,7-10 0,-6 9-151,2 1-1,-1 0 0,1 0 0,1 0 1,0 1-1,0 0 0,0 1 1,16-11-1,-6 9-6674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82 24575,'16'0'0,"33"-5"0,-44 5 0,-1-1 0,1 0 0,-1 0 0,1-1 0,-1 0 0,1 1 0,-1-2 0,0 1 0,0 0 0,0-1 0,5-4 0,-8 7 0,-1 0 0,0 0 0,1-1 0,-1 1 0,0 0 0,1 0 0,-1-1 0,0 1 0,0 0 0,1 0 0,-1-1 0,0 1 0,0 0 0,1-1 0,-1 1 0,0-1 0,0 1 0,0 0 0,0-1 0,0 1 0,0-1 0,0 1 0,1 0 0,-1-1 0,0 1 0,0-1 0,-1 1 0,1 0 0,0-1 0,0 1 0,0 0 0,0-1 0,0 1 0,0-1 0,0 1 0,-1 0 0,1-1 0,0 1 0,0 0 0,0-1 0,-1 1 0,1 0 0,0-1 0,-1 1 0,1 0 0,0 0 0,0-1 0,-1 1 0,1 0 0,0 0 0,-1 0 0,1-1 0,-1 1 0,1 0 0,0 0 0,-1 0 0,1 0 0,-1 0 0,1 0 0,0 0 0,-1 0 0,-3-1 0,1 1 0,0-1 0,0 1 0,0 0 0,0 0 0,0 0 0,-3 1 0,-3 1 0,0 1 0,0 1 0,1 0 0,0 0 0,0 1 0,0 0 0,0 0 0,1 0 0,0 1 0,0 1 0,0-1 0,1 1 0,0 0 0,-5 8 0,7-10 0,1 0 0,0 0 0,1 0 0,-1 0 0,1 1 0,0-1 0,0 1 0,1-1 0,0 1 0,-1 9 0,2-11 0,0 0 0,0 0 0,1-1 0,-1 1 0,1 0 0,0 0 0,0 0 0,0 0 0,1-1 0,-1 1 0,1 0 0,0-1 0,0 0 0,0 1 0,0-1 0,5 5 0,-4-5 0,0 0 0,-1-1 0,1 1 0,1 0 0,-1-1 0,0 0 0,1 0 0,-1 0 0,1 0 0,-1 0 0,1-1 0,0 1 0,0-1 0,-1 0 0,1 0 0,0-1 0,0 1 0,0-1 0,0 0 0,0 0 0,8-1 0,-6-1 0,0 1 0,0-1 0,-1 0 0,1-1 0,-1 1 0,1-1 0,-1-1 0,0 1 0,0 0 0,0-1 0,-1 0 0,1 0 0,6-9 0,2-4 0,-1-1 0,19-35 0,-8 12 0,-23 41 0,0 0 0,0 0 0,0 0 0,0 0 0,0-1 0,0 1 0,0 0 0,0 0 0,0 0 0,0 0 0,0 0 0,0 0 0,0 0 0,0 0 0,0 0 0,0-1 0,0 1 0,0 0 0,0 0 0,0 0 0,0 0 0,0 0 0,1 0 0,-1 0 0,0 0 0,0 0 0,0 0 0,0 0 0,0 0 0,0 0 0,0 0 0,0 0 0,0 0 0,1 0 0,-1 0 0,0 0 0,0 0 0,0 0 0,0 0 0,0 0 0,0 0 0,0 0 0,0 0 0,1 0 0,-1 0 0,0 0 0,0 0 0,0 0 0,0 0 0,0 0 0,0 0 0,0 0 0,0 0 0,0 0 0,0 0 0,0 0 0,1 0 0,-1 1 0,0-1 0,0 0 0,0 0 0,0 0 0,0 0 0,0 0 0,0 0 0,2 12 0,0 21 0,-2-27 0,0 3 0,1 0 0,0 0 0,0 0 0,1 0 0,0 0 0,1 0 0,0-1 0,7 15 0,-9-20 0,1 0 0,0-1 0,0 1 0,-1-1 0,2 0 0,-1 1 0,0-1 0,0 0 0,1 0 0,-1 0 0,1-1 0,-1 1 0,1 0 0,0-1 0,0 0 0,0 0 0,0 0 0,0 0 0,0 0 0,0 0 0,0-1 0,0 1 0,0-1 0,0 0 0,0 0 0,0 0 0,0-1 0,0 1 0,3-1 0,4-2 0,0 0 0,-1-1 0,1 0 0,-1 0 0,0-1 0,0 0 0,-1 0 0,0-1 0,0 0 0,0-1 0,13-13 0,-4 0 0,-1 0 0,0-1 0,17-31 0,-28 43 0,0 0 0,-1 0 0,0 0 0,4-16 0,-8 23 0,1 0 0,-1 0 0,0 0 0,0 0 0,1 1 0,-1-1 0,0 0 0,-1 0 0,1 0 0,0 0 0,-1 0 0,1 1 0,-1-1 0,0-2 0,0 3 0,0 0 0,1 0 0,-1 0 0,0 0 0,0 1 0,0-1 0,0 0 0,0 1 0,0-1 0,0 0 0,0 1 0,0-1 0,0 1 0,-1 0 0,1-1 0,0 1 0,0 0 0,0 0 0,-1 0 0,1-1 0,0 1 0,0 0 0,0 1 0,-3-1 0,-1 1 0,0 0 0,0 1 0,0-1 0,0 1 0,1 0 0,-1 0 0,0 1 0,1-1 0,-1 1 0,1 0 0,0 0 0,0 1 0,0-1 0,1 1 0,-5 6 0,-3 3 0,1 1 0,0 0 0,-11 22 0,13-19 0,0 1 0,1 0 0,1 0 0,1 0 0,0 1 0,1 0 0,-2 34 0,6-24 0,0 1 0,2 0 0,2-1 0,8 39 0,-5-42 0,4 27 0,-10-49 0,0 0 0,-1 0 0,0 0 0,0 0 0,0 1 0,-1-1 0,1 0 0,-1 0 0,-2 7 0,3-10 11,-1-1 0,1 1 0,0 0 0,0-1 0,-1 1 0,1-1 0,0 1 0,-1-1 0,1 1 0,-1 0 0,1-1 0,-1 0 0,1 1 0,-1-1 0,1 1 0,-1-1 0,1 0 0,-1 1 0,0-1 0,1 0 0,-1 1 1,0-1-1,1 0 0,-1 0 0,0 0 0,1 0 0,-1 0 0,0 1 0,1-1 0,-2-1 0,0 1-182,1 0 0,-1-1 1,0 0-1,0 1 0,0-1 1,1 0-1,-1 0 0,0 0 1,-2-1-1,-10-10-6655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20 205 24575,'36'-14'0,"-20"11"0,0 0 0,-1-2 0,1 0 0,26-13 0,-38 17 0,0-1 0,-1-1 0,0 1 0,1-1 0,-1 1 0,0-1 0,0 0 0,-1 0 0,1 0 0,0 0 0,1-4 0,-3 4 0,0 1 0,0 0 0,0-1 0,0 1 0,-1-1 0,1 1 0,-1-1 0,0 1 0,0-1 0,0 1 0,0-1 0,0 1 0,0-1 0,-1 1 0,1-1 0,-1 1 0,0-1 0,1 1 0,-3-4 0,1 2 0,-1-1 0,1 1 0,-1 0 0,0-1 0,0 1 0,0 1 0,-1-1 0,1 0 0,-1 1 0,0 0 0,0 0 0,0 0 0,0 0 0,-1 1 0,1-1 0,-1 1 0,0 0 0,1 1 0,-1-1 0,0 1 0,-7-1 0,9 1 0,-1 1 0,0 0 0,0 0 0,0 0 0,1 0 0,-1 1 0,0 0 0,0-1 0,1 1 0,-1 0 0,0 1 0,1-1 0,-1 1 0,1 0 0,0-1 0,0 2 0,-1-1 0,1 0 0,0 0 0,1 1 0,-1 0 0,0 0 0,1-1 0,0 1 0,-1 1 0,1-1 0,0 0 0,-2 6 0,1-2-40,1 1 0,-1-1 0,2 0 0,-1 1-1,1-1 1,0 1 0,0 0 0,1-1 0,0 1 0,0 0 0,1-1-1,0 1 1,1 0 0,-1-1 0,1 0 0,1 1 0,0-1-1,0 0 1,0 0 0,0 0 0,1-1 0,1 1 0,-1-1 0,1 0-1,0 0 1,0 0 0,0-1 0,1 0 0,0 0 0,0 0-1,1-1 1,-1 0 0,14 6 0,12 4-6786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59 24575,'0'-18'0,"1"-19"0,-1 34 0,-1 4 0,-2 19 0,-25 248-682,13 482-1,19-659-6143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24575,'-3'1'0,"-1"1"0,1-1 0,0 1 0,0 0 0,0 0 0,0 0 0,1 0 0,-1 0 0,0 0 0,1 1 0,0 0 0,-3 3 0,-2 1 0,0 1 0,0 0 0,0 0 0,1 0 0,-5 10 0,9-15 0,0-1 0,1 1 0,0 0 0,-1 0 0,1 0 0,0 0 0,0 0 0,1 0 0,-1 0 0,1 0 0,-1 0 0,1 0 0,0 1 0,0-1 0,0 0 0,1 0 0,0 5 0,0-6 0,1 0 0,-1 0 0,0 0 0,1-1 0,-1 1 0,1 0 0,0-1 0,-1 1 0,1-1 0,0 1 0,0-1 0,0 0 0,0 0 0,0 0 0,0 0 0,1 0 0,2 1 0,45 8 0,-38-8 0,84 10 1,164-2 1,-136-8-192,2148 83-6084,-1338-46 4736,757 5 2721,-1640-44-2558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24575,'-3'-7'0,"1"-1"0,0 1 0,-3-15 0,3 12 0,14 39 0,-2 1 0,0 0 0,4 32 0,10 96 0,-16-96 0,2 4 0,-3 0 0,-2 94 0,-5-158 0,0 1 0,0 0 0,-1-1 0,1 1 0,-1-1 0,0 1 0,0-1 0,0 1 0,-2 2 0,3-5 0,0 1 0,0-1 0,0 0 0,-1 1 0,1-1 0,0 0 0,0 0 0,-1 1 0,1-1 0,0 0 0,-1 0 0,1 0 0,0 1 0,0-1 0,-1 0 0,1 0 0,-1 0 0,1 0 0,0 0 0,-1 0 0,1 0 0,0 0 0,-1 1 0,1-1 0,-1-1 0,0 1 0,0 0 0,1-1 0,-1 1 0,0-1 0,0 1 0,1-1 0,-1 1 0,0-1 0,1 1 0,-1-1 0,1 0 0,-1 1 0,1-1 0,-1 0 0,0-1 0,-3-6 0,0 0 0,1 0 0,0-1 0,0 1 0,1-1 0,0 0 0,1 0 0,0 0 0,0 0 0,1 0 0,0 0 0,1-10 0,1 4 0,0-1 0,1 1 0,1 0 0,0 0 0,1 1 0,8-19 0,-9 25 0,1 0 0,-1 1 0,2-1 0,-1 1 0,1 0 0,0 0 0,0 1 0,0 0 0,1 0 0,0 1 0,0-1 0,12-5 0,-14 9 0,-1 0 0,1 0 0,-1 0 0,1 1 0,0 0 0,0 0 0,-1 0 0,1 0 0,0 1 0,0 0 0,0 0 0,0 0 0,0 0 0,0 1 0,-1 0 0,1 0 0,0 0 0,0 1 0,-1 0 0,1 0 0,-1 0 0,0 0 0,1 0 0,4 5 0,-5-4 0,1 1 0,-1-1 0,1 1 0,-1 0 0,0 1 0,-1-1 0,1 1 0,-1 0 0,0 0 0,0 0 0,0 0 0,-1 0 0,0 0 0,0 1 0,0-1 0,-1 1 0,0 0 0,0-1 0,0 1 0,0 0 0,-1 0 0,0-1 0,-2 10 0,1-6 0,-1-1 0,0 0 0,-1 0 0,0 0 0,0 0 0,0 0 0,-1-1 0,-1 1 0,1-1 0,-1 0 0,0 0 0,-1-1 0,1 1 0,-1-1 0,-10 7 0,5-5-170,1-1-1,-1 0 0,0-1 1,-1 0-1,1-1 0,-1 0 1,-14 3-1,-5-1-6655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24575,'-19'0'0,"11"0"0,17 0 0,386 14-562,-112-2-119,1644-1-5684,-1278-13 3860,122 3 1965,971-6-618,-1686 5 1291,454-10-154,-7-23 2998,-470 30-1761,-20 3-574,1-1-1,-1-1 0,1 0 0,-1-1 1,0 0-1,22-9 0,-34 11-601,-1 1 1,1 0-1,-1 0 0,0 0 0,1 0 0,-1 0 0,0 0 1,1 0-1,-1-1 0,0 1 0,1 0 0,-1 0 1,0 0-1,0-1 0,1 1 0,-1 0 0,0 0 0,0-1 1,1 1-1,-1 0 0,0-1 0,0 1 0,0 0 0,1-1 1,-1 1-1,0 0 0,0-1 0,0 1 0,0 0 0,0-1 1,0 1-1,0-1 0,0 1 0,0 0 0,0-1 0,0 1 1,0-1-1,-14-7 825,-21 0-321,27 7-533,-1 1 0,1 0 1,0 1-1,0 0 0,0 0 1,0 0-1,0 1 0,-14 5 1,18-5-14,-1 0 1,1 1 0,0-1 0,0 1 0,0 0-1,0 0 1,1 0 0,-1 1 0,1-1 0,0 1-1,0 0 1,0 0 0,0 0 0,1 0 0,-1 0-1,-1 5 1,-6 23 1,1-1 0,1 2 0,2-1 0,-3 44 0,-2 6 0,-54 493 0,59-424 0,25 278 0,-1-295 0,-6-62 0,-4 0 0,-1 100 0,-7-169 0,0 0 0,-1 1 0,1-1 0,0 0 0,-1 0 0,0 0 0,0 1 0,0-1 0,0 0 0,0 0 0,-1 0 0,1 0 0,-1-1 0,-2 4 0,3-5 0,-1 0 0,0 1 0,1-1 0,-1 0 0,0 0 0,0-1 0,0 1 0,0 0 0,0 0 0,0-1 0,0 1 0,0-1 0,0 0 0,0 0 0,0 0 0,0 0 0,0 0 0,-1 0 0,1 0 0,0-1 0,0 1 0,0-1 0,-2 0 0,-44-10 0,-94-7 0,-54 11 0,101 5 0,-156-4-1365,132 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0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177 746 24575,'2'-5'0,"-1"1"0,0-1 0,1 1 0,0-1 0,0 1 0,0-1 0,0 1 0,1 0 0,0 0 0,0 0 0,0 1 0,4-5 0,5-7 0,30-43 0,-4-1 0,41-82 0,-67 115 0,-1 0 0,-1-1 0,-2 0 0,0 0 0,-2-1 0,-1 1 0,-1-1 0,1-47 0,-6 67 0,1 0 0,-1 0 0,0-1 0,-1 2 0,0-1 0,0 0 0,-7-15 0,8 20 0,-1 1 0,1-1 0,-1 0 0,0 0 0,0 1 0,0-1 0,-1 1 0,1 0 0,0-1 0,-1 1 0,1 0 0,-1 0 0,0 1 0,0-1 0,0 1 0,0-1 0,0 1 0,0 0 0,0 0 0,0 0 0,0 1 0,-5-1 0,1 1 0,1 0 0,-1 0 0,0 1 0,0 0 0,1 1 0,-1 0 0,1 0 0,0 0 0,-1 1 0,1-1 0,0 1 0,0 1 0,1-1 0,-7 6 0,-3 3 0,0 0 0,1 2 0,-22 25 0,17-14 0,0 1 0,2 0 0,2 1 0,0 0 0,-15 42 0,14-26 0,3 1 0,2-1 0,-7 53 0,8 6 0,5 1 0,11 159 0,19 13 0,3 65 0,-28-333 28,1-2-144,-1-1 0,0 1 0,0 0 0,0 0 0,-1 0-1,1 0 1,-1 0 0,0 0 0,-1-1 0,1 1 0,-4 6 0,-3 0-6710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24575,'2'0'0,"5"0"0,6 0 0,5 0 0,4 0 0,7 0 0,5 0 0,5-3 0,5-1 0,3 1 0,-6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116 153 24575,'-1'0'0,"1"0"0,-1 0 0,1 1 0,-1-1 0,1 0 0,-1 1 0,1-1 0,0 0 0,-1 1 0,1-1 0,-1 1 0,1-1 0,0 1 0,0-1 0,-1 1 0,1-1 0,0 1 0,0-1 0,-1 1 0,1-1 0,0 1 0,0-1 0,0 1 0,0-1 0,0 1 0,0-1 0,0 1 0,0 0 0,0 0 0,19 1 0,-15-1 0,4-1 0,2 1 0,0-1 0,-1 0 0,1-1 0,0 0 0,0 0 0,9-3 0,-17 3 0,1 0 0,-1 0 0,0 0 0,0 0 0,0 0 0,0-1 0,0 1 0,0-1 0,0 1 0,-1-1 0,1 1 0,0-1 0,-1 0 0,0 0 0,1 0 0,-1 0 0,0 0 0,0 0 0,0-1 0,0 1 0,0 0 0,-1 0 0,1-1 0,0 1 0,-1 0 0,0-1 0,0 1 0,0 0 0,0-1 0,0-3 0,-1 2 0,0 0 0,0 0 0,0-1 0,0 1 0,0 0 0,-1 0 0,0 0 0,0 0 0,0 1 0,0-1 0,-1 0 0,0 1 0,1 0 0,-1 0 0,0-1 0,-1 2 0,1-1 0,0 0 0,-1 1 0,0-1 0,1 1 0,-1 0 0,-6-2 0,1 0 0,1 1 0,-1 0 0,0 0 0,0 1 0,0 0 0,0 0 0,0 1 0,0 0 0,-1 1 0,-9 1 0,15-1 0,0 1 0,0 0 0,0 0 0,1 0 0,-1 0 0,0 1 0,1-1 0,-1 1 0,1 0 0,0 0 0,0 0 0,0 1 0,0-1 0,0 1 0,0 0 0,0 0 0,1 0 0,-1 0 0,1 0 0,0 0 0,0 1 0,0-1 0,1 0 0,-1 1 0,1 0 0,0-1 0,0 1 0,0 0 0,0 0 0,1 0 0,-1 5 0,0 0 0,1 0 0,0 0 0,1 0 0,0 0 0,0 0 0,1-1 0,0 1 0,1 0 0,-1-1 0,2 1 0,-1-1 0,9 14 0,-6-14-151,1 1-1,1 0 0,0-1 0,0-1 1,0 1-1,1-1 0,0-1 1,15 9-1,9 2-6674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97 186 24575,'12'-1'0,"0"0"0,0-1 0,0-1 0,-1 0 0,1 0 0,12-6 0,-17 7 0,-1-1 0,1 0 0,-1-1 0,1 1 0,-1-1 0,-1 0 0,1-1 0,0 1 0,-1-1 0,0 0 0,0 0 0,7-12 0,-11 16 0,0-1 0,0 0 0,0 0 0,0 0 0,0 0 0,0-1 0,-1 1 0,1 0 0,-1 0 0,0 0 0,0 0 0,0-1 0,0 1 0,0 0 0,0 0 0,0-1 0,-1 1 0,1 0 0,-1 0 0,-1-4 0,0 4 0,1-1 0,-1 0 0,0 0 0,0 1 0,-1 0 0,1-1 0,0 1 0,-1 0 0,0 0 0,1 0 0,-1 0 0,-5-2 0,0 1 0,0-1 0,0 1 0,0 1 0,0 0 0,-1 0 0,1 0 0,-1 1 0,0 0 0,-15 1 0,17 1 0,0 0 0,0 0 0,1 1 0,-1 0 0,1 0 0,-1 1 0,1-1 0,0 1 0,0 1 0,0-1 0,0 1 0,1 0 0,-1 0 0,1 1 0,0-1 0,0 1 0,1 0 0,-1 1 0,1-1 0,0 1 0,1 0 0,0 0 0,-1 0 0,2 0 0,-1 0 0,1 1 0,0-1 0,0 1 0,1 0 0,0-1 0,0 1 0,1 0 0,-1 0 0,1 0 0,1 0 0,0-1 0,0 1 0,0 0 0,0 0 0,1-1 0,0 1 0,1-1 0,0 0 0,0 1 0,0-1 0,0-1 0,1 1 0,0 0 0,8 7 0,11 9-1365,0-4-5461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257 560 24575,'-1'-5'0,"0"0"0,0 1 0,-1-1 0,0 1 0,0-1 0,0 1 0,0 0 0,-1 0 0,1 0 0,-5-5 0,-5-9 0,9 12 0,-1 1 0,0 0 0,1-1 0,-2 1 0,1 1 0,-1-1 0,1 1 0,-1-1 0,0 1 0,-1 1 0,-7-5 0,11 6 0,-1 1 0,0 0 0,0 0 0,0 0 0,0 1 0,0-1 0,0 1 0,0-1 0,0 1 0,0 0 0,0 0 0,0 1 0,0-1 0,0 1 0,1-1 0,-1 1 0,0 0 0,0 0 0,0 0 0,0 0 0,1 1 0,-1-1 0,1 1 0,-1 0 0,1-1 0,-4 5 0,-3 2 0,1 0 0,0 1 0,1 0 0,0 1 0,1 0 0,0 0 0,0 0 0,1 0 0,0 1 0,-3 11 0,7-17 0,0-1 0,0 1 0,0-1 0,1 1 0,-1 0 0,1-1 0,0 1 0,1-1 0,-1 1 0,1 0 0,0-1 0,1 6 0,0-6 0,-1-1 0,1 0 0,0 0 0,0 0 0,0 0 0,0-1 0,0 1 0,1 0 0,-1-1 0,1 0 0,0 1 0,0-1 0,0 0 0,0-1 0,0 1 0,0 0 0,0-1 0,4 2 0,0-1 0,0 0 0,0-1 0,0 0 0,1 0 0,-1 0 0,0-1 0,1 0 0,-1 0 0,0-1 0,0 0 0,1 0 0,-1-1 0,0 0 0,0 0 0,-1-1 0,1 1 0,0-2 0,-1 1 0,1-1 0,-1 0 0,8-7 0,-2 2 0,-1-1 0,0 0 0,0-1 0,-2 0 0,1-1 0,-1 0 0,-1 0 0,0-1 0,10-22 0,-12 19 0,1 0 0,-2 0 0,0-1 0,-2 0 0,3-18 0,-5 25 0,-1 1 0,0 0 0,0-1 0,-1 1 0,0 0 0,-1-1 0,0 1 0,-1 0 0,0 0 0,-7-16 0,-8-9 0,11 23 0,1-1 0,0 1 0,1-1 0,1 0 0,-1 0 0,2 0 0,-5-26 0,8-15 0,0-7 0,-2 58 0,-1 8 0,-1 10 0,-2 53 0,5 116 0,1-172 0,1 29-273,2-1 0,2 0 0,2 0 0,18 63 0,-10-63-6553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68 144 24575,'-2'0'0,"0"0"0,-1-1 0,1 0 0,0 1 0,0-1 0,0 0 0,0 0 0,0 0 0,0 0 0,0-1 0,0 1 0,0-1 0,-2-1 0,2 1 0,0 0 0,0 1 0,0-1 0,0 1 0,0 0 0,0 0 0,0 0 0,0 0 0,-4-1 0,27 18 0,1-1 0,-8-5 0,0 0 0,21 10 0,-31-18 0,0-1 0,0 1 0,0-1 0,0 1 0,0-1 0,0 0 0,0-1 0,1 1 0,-1-1 0,0 0 0,1 0 0,-1 0 0,0 0 0,7-2 0,-9 1 0,0 1 0,-1-1 0,1 0 0,0 1 0,-1-1 0,1 0 0,-1 0 0,1 0 0,-1 0 0,1 0 0,-1-1 0,0 1 0,1 0 0,-1-1 0,0 1 0,0 0 0,0-1 0,0 1 0,1-4 0,-1 2 0,0-1 0,0 1 0,-1 0 0,1 0 0,-1-1 0,0 1 0,0 0 0,0-1 0,-1 1 0,0-4 0,0-2 0,-2 1 0,1 0 0,-1 0 0,0 0 0,-1 0 0,1 1 0,-10-14 0,9 17 0,1-1 0,-1 1 0,0-1 0,-1 1 0,1 0 0,-1 1 0,0-1 0,0 1 0,0 0 0,0 0 0,-10-4 0,12 7 0,1-1 0,-1 0 0,0 1 0,0-1 0,0 1 0,0 0 0,0 0 0,0 0 0,0 0 0,0 0 0,0 1 0,1 0 0,-1-1 0,0 1 0,0 0 0,0 0 0,1 1 0,-1-1 0,1 0 0,-1 1 0,1 0 0,-1-1 0,1 1 0,0 0 0,-3 3 0,-1 2 0,1 1 0,0-1 0,0 1 0,1 0 0,0 0 0,0 0 0,1 0 0,0 1 0,0-1 0,1 1 0,0 0 0,1 0 0,-1 12 0,1-5 0,1 0 0,1-1 0,0 1 0,1 0 0,1 0 0,7 26 0,-6-31-136,0-1-1,1 0 1,0 0-1,0-1 1,1 1-1,1-1 1,-1-1-1,1 1 0,11 9 1,8 5-6690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26 220 24575,'-4'-8'0,"0"1"0,0 0 0,1 0 0,0 0 0,-3-13 0,5 20 0,1-1 0,0 0 0,0 0 0,0 0 0,-1 0 0,1 0 0,0 0 0,0 1 0,0-1 0,1 0 0,-1 0 0,0 0 0,0 0 0,0 0 0,1 0 0,-1 1 0,0-1 0,1 0 0,-1 0 0,1 1 0,-1-1 0,1 0 0,-1 0 0,1 1 0,-1-1 0,1 0 0,0 1 0,-1-1 0,1 1 0,0-1 0,0 1 0,-1-1 0,1 1 0,0 0 0,0-1 0,0 1 0,-1 0 0,1 0 0,0-1 0,0 1 0,0 0 0,0 0 0,0 0 0,0 0 0,-1 0 0,1 0 0,0 0 0,0 1 0,0-1 0,1 1 0,9 0 0,0 1 0,0 1 0,-1 0 0,1 0 0,-1 1 0,0 0 0,18 12 0,2 2 0,32 27 0,-42-30 0,-1 1 0,27 29 0,-41-39 0,0 0 0,0 1 0,0-1 0,-1 1 0,0 0 0,-1 0 0,1 0 0,-2 1 0,1-1 0,-1 1 0,0-1 0,2 12 0,-4-17 0,0-1 0,1 1 0,-1-1 0,0 1 0,0-1 0,0 1 0,0-1 0,0 1 0,-1 0 0,1-1 0,0 1 0,-1-1 0,1 1 0,-1-1 0,1 0 0,-1 1 0,0-1 0,1 0 0,-1 1 0,0-1 0,0 0 0,0 0 0,0 1 0,0-1 0,0 0 0,-1 0 0,1 0 0,0-1 0,0 1 0,-1 0 0,1 0 0,-1-1 0,1 1 0,-1-1 0,1 1 0,0-1 0,-1 1 0,0-1 0,1 0 0,-1 0 0,1 0 0,-2 0 0,-2 0 0,1-1 0,0 1 0,0-1 0,0 0 0,0 0 0,0 0 0,0-1 0,0 0 0,0 1 0,0-1 0,1 0 0,-1-1 0,1 1 0,-6-5 0,6 3 0,-1 0 0,1 0 0,0 0 0,0 0 0,1-1 0,-1 1 0,1-1 0,0 0 0,0 0 0,0 1 0,1-1 0,-2-9 0,2 6 0,1 0 0,0 0 0,0 0 0,0 0 0,1 0 0,1 0 0,2-11 0,3-1 0,0 1 0,1-1 0,2 2 0,-1-1 0,19-23 0,-15 23 0,1 1 0,0 1 0,31-28 0,-38 39 0,0 0 0,0 1 0,0-1 0,1 2 0,0-1 0,0 1 0,0 0 0,1 1 0,-1 0 0,1 0 0,-1 1 0,14-2 0,-18 4-50,-1 0-1,0 0 1,1 0-1,-1 0 0,1 1 1,-1-1-1,0 1 1,1 0-1,-1 0 1,0 0-1,0 0 0,0 1 1,0-1-1,0 1 1,0 0-1,0 0 1,0 0-1,0 0 0,-1 0 1,0 1-1,1-1 1,-1 1-1,0 0 1,0 0-1,0-1 1,2 6-1,8 21-6775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1352 24575,'-34'6'0,"32"-5"0,0 0 0,0 0 0,-1 0 0,1-1 0,0 1 0,-1-1 0,1 0 0,0 1 0,-1-1 0,1 0 0,0 0 0,-1-1 0,1 1 0,0-1 0,-1 1 0,1-1 0,0 1 0,-1-1 0,1 0 0,0 0 0,0 0 0,0-1 0,0 1 0,0 0 0,-2-3 0,-2-1 0,1-1 0,0 1 0,1-1 0,-1 0 0,1-1 0,0 1 0,-5-12 0,-18-54 0,18 45 0,-5-16 0,1 0 0,3 0 0,1-1 0,3-1 0,1 1 0,2-1 0,3 0 0,1 0 0,7-44 0,-2 47 0,3 1 0,1 1 0,1 0 0,3 0 0,1 2 0,2-1 0,1 2 0,2 0 0,45-60 0,-34 57 0,66-65 0,-82 91 0,0 1 0,1 0 0,1 1 0,-1 1 0,2 1 0,-1 0 0,29-10 0,-41 18 112,-4 2-190,0-1 1,0 1-1,0 0 0,0-1 0,0 1 1,0 0-1,0-1 0,0 1 0,0 0 1,0 0-1,0 0 0,0 0 0,0 0 1,0 0-1,0 0 0,0 0 0,0 0 1,1 1-1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10 139 24575,'-5'-25'0,"4"23"0,0 0 0,1 0 0,-1 0 0,1 0 0,-1 0 0,1 0 0,0 0 0,0-1 0,0 1 0,0 0 0,0 0 0,0 0 0,1 0 0,-1-1 0,1 1 0,0 0 0,1-3 0,0 1 0,1 0 0,0 0 0,0 0 0,0 1 0,1-1 0,-1 1 0,1-1 0,0 1 0,0 0 0,0 1 0,0-1 0,1 1 0,-1 0 0,1 0 0,-1 0 0,7-1 0,6-2 0,1 1 0,0 0 0,19 0 0,-15 2 0,0 1 0,0 0 0,0 2 0,0 1 0,26 5 0,-41-6 0,0 1 0,0 0 0,-1 0 0,1 1 0,0 0 0,-1 0 0,1 0 0,-1 1 0,0 0 0,0 0 0,-1 1 0,1-1 0,-1 1 0,0 1 0,0-1 0,-1 1 0,1-1 0,-1 1 0,5 11 0,-3-3 49,-1 1 0,0 0 0,-1 0-1,-1 0 1,-1 0 0,2 24 0,-3-12-618,-2 0 0,-6 49 0,2-50-6257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85 24575,'1'0'0,"0"0"0,1 0 0,-1 0 0,0-1 0,0 1 0,1 0 0,-1-1 0,0 1 0,0-1 0,0 0 0,0 1 0,0-1 0,0 0 0,0 1 0,0-1 0,0 0 0,0 0 0,0 0 0,-1 0 0,1 0 0,0 0 0,0 0 0,-1 0 0,1 0 0,-1 0 0,1 0 0,-1 0 0,0-1 0,1 1 0,-1 0 0,0 0 0,0-1 0,0 0 0,1 0 0,-1 0 0,0-1 0,0 1 0,0 0 0,0 0 0,0 0 0,-1 0 0,1 0 0,-1 0 0,1 0 0,-1 0 0,0 0 0,0 0 0,0 0 0,0 0 0,0 1 0,0-1 0,0 0 0,-2-1 0,1 1 0,0 1 0,0-1 0,0 1 0,0 0 0,0-1 0,0 1 0,0 0 0,-1 0 0,1 0 0,-1 1 0,1-1 0,0 1 0,-1-1 0,1 1 0,-1 0 0,1 0 0,-1 0 0,1 0 0,-4 1 0,2 0 0,0 0 0,0 0 0,1 1 0,-1-1 0,1 1 0,-1 0 0,1 1 0,0-1 0,0 0 0,0 1 0,-4 3 0,1 1 0,0-1 0,1 1 0,0 0 0,0 1 0,1-1 0,0 1 0,0 0 0,1 0 0,0 0 0,-3 14 0,5-14 0,0-1 0,1 0 0,0 0 0,1 1 0,-1-1 0,1 0 0,1 0 0,-1 0 0,1 0 0,0 0 0,1 0 0,0-1 0,0 1 0,0-1 0,1 1 0,0-1 0,5 5 0,8 10 0,1-2 0,1 0 0,29 21 0,1 3 0,-47-41 0,0 0 0,0-1 0,-1 1 0,1 0 0,-1 0 0,1 0 0,-1 0 0,0 0 0,0 0 0,0 0 0,0 0 0,0 0 0,0 1 0,0-1 0,-1 0 0,1 4 0,-1-4 0,-1-1 0,1 0 0,0 0 0,-1 1 0,1-1 0,-1 0 0,0 0 0,1 0 0,-1 1 0,0-1 0,0 0 0,0 0 0,0 0 0,0 0 0,0-1 0,0 1 0,0 0 0,0 0 0,0 0 0,0-1 0,0 1 0,-1-1 0,1 1 0,0-1 0,0 1 0,-1-1 0,1 0 0,0 0 0,-1 1 0,-1-1 0,-15 2-195,0-1 0,1 0 0,-1-1 0,0-1 0,1-1 0,-23-5 0,3-1-6631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67 24575,'0'-2'0,"1"0"0,-1 0 0,1 0 0,0 1 0,-1-1 0,1 0 0,0 0 0,0 1 0,0-1 0,1 0 0,-1 1 0,0-1 0,1 1 0,-1 0 0,0-1 0,1 1 0,1-1 0,30-19 0,-29 19 0,1 0 0,0 0 0,0 1 0,-1-1 0,1 1 0,0 0 0,0 1 0,0-1 0,0 1 0,0 0 0,0 0 0,0 1 0,0-1 0,0 1 0,0 0 0,0 0 0,0 1 0,5 2 0,-4-1 0,0 0 0,0 0 0,0 1 0,-1-1 0,0 1 0,1 1 0,-1-1 0,-1 1 0,1 0 0,-1 0 0,0 0 0,0 1 0,4 8 0,-6-12 0,-1 0 0,0 0 0,0 0 0,0 0 0,0 0 0,0 1 0,-1-1 0,1 0 0,-1 0 0,1 1 0,-1-1 0,0 0 0,0 1 0,0-1 0,0 0 0,0 1 0,0-1 0,-1 0 0,1 1 0,-1-1 0,0 0 0,0 0 0,0 1 0,0-1 0,0 0 0,0 0 0,0 0 0,-1 0 0,1 0 0,-1-1 0,1 1 0,-1 0 0,0-1 0,0 1 0,0-1 0,0 0 0,0 1 0,0-1 0,-3 1 0,-5 3 0,1-2 0,-1 1 0,-1-1 0,1 0 0,0-1 0,-1 0 0,-15 0 0,12-1 0,-1 0 0,0 0 0,-29-4 0,41 3 0,1 0 0,0 0 0,-1 0 0,1-1 0,0 1 0,0-1 0,-1 0 0,1 0 0,0 0 0,0 0 0,0 0 0,0 0 0,0 0 0,0-1 0,0 1 0,1-1 0,-1 1 0,0-1 0,1 0 0,-1 0 0,1 1 0,0-1 0,-1 0 0,1 0 0,0-1 0,-1-1 0,2 1 0,0-1 0,0 1 0,0 0 0,0 0 0,1 0 0,-1 0 0,1 0 0,0 0 0,0 0 0,0 0 0,0 1 0,0-1 0,0 0 0,1 0 0,0 1 0,-1-1 0,1 1 0,4-4 0,3-5 0,1 1 0,18-14 0,-17 15 114,0 0 0,22-12 0,-30 20-200,-1-1 1,1 1 0,0 0-1,0 0 1,-1 0 0,1 0-1,0 0 1,0 1 0,0-1-1,0 1 1,0 0 0,0-1-1,0 2 1,0-1 0,0 0-1,0 1 1,0-1 0,0 1-1,5 1 1,3 6-6741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24575,'0'0'0,"-1"0"0,1 0 0,0 0 0,0 0 0,0 0 0,-1 0 0,1 0 0,0 0 0,0 0 0,0 0 0,-1 0 0,1 0 0,0 0 0,0 0 0,0 0 0,-1-1 0,1 1 0,0 0 0,0 0 0,0 0 0,-1 0 0,1 0 0,0 0 0,0 0 0,0-1 0,0 1 0,0 0 0,-1 0 0,1 0 0,0 0 0,0-1 0,0 1 0,0 0 0,0 0 0,0 0 0,0-1 0,0 1 0,0 0 0,0 0 0,0 0 0,0-1 0,0 1 0,0 0 0,0-1 0,1 1 0,-1 0 0,0 0 0,1 0 0,-1 0 0,0 0 0,1 0 0,-1 0 0,0-1 0,1 1 0,-1 0 0,1 0 0,-1 0 0,0 0 0,1 1 0,-1-1 0,0 0 0,1 0 0,-1 0 0,0 0 0,1 0 0,-1 0 0,0 0 0,1 1 0,-1-1 0,0 0 0,0 0 0,1 0 0,-1 1 0,1-1 0,8 7 0,1 0 0,-1 1 0,0 0 0,-1 0 0,1 1 0,-2 0 0,10 13 0,-2 1 0,26 51 0,-36-63 0,-1 0 0,0 0 0,0 0 0,-1 1 0,-1-1 0,0 1 0,0 0 0,-1-1 0,-1 1 0,0 0 0,-3 20 0,2-25 0,0 0 0,-1 1 0,-1-1 0,1 0 0,-1 0 0,0 0 0,-1-1 0,1 1 0,-1-1 0,-1 0 0,1 0 0,-1 0 0,0 0 0,0-1 0,-1 0 0,0 0 0,1 0 0,-2-1 0,-8 5 0,-9 3-1365,2-4-5461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24575,'2'0'0,"1"1"0,0 0 0,0-1 0,0 1 0,0 0 0,0 1 0,-1-1 0,1 0 0,0 1 0,-1-1 0,1 1 0,-1 0 0,0 0 0,1 0 0,2 4 0,28 37 0,-25-31 29,-1 0-1,0 1 1,-1 0-1,0 0 0,-1 0 1,-1 1-1,0 0 1,-1 0-1,0 0 1,-1 0-1,0 19 1,-2-25-111,0 0 1,-1 1 0,0-1 0,0 0-1,-1 1 1,0-1 0,0 0-1,-1 0 1,0-1 0,0 1 0,-1-1-1,0 1 1,0-1 0,-1 0 0,0-1-1,0 1 1,-1-1 0,0 0 0,0 0-1,-10 7 1,0-2-6745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24575,'1'3'0,"-1"0"0,0-1 0,1 1 0,0 0 0,0-1 0,0 1 0,0-1 0,0 1 0,0-1 0,1 0 0,-1 1 0,3 2 0,26 28 0,-9-10 0,-12-11 0,-1 0 0,0 0 0,-1 1 0,-1-1 0,0 2 0,-1-1 0,0 1 0,-1 0 0,0 0 0,-1 0 0,-1 0 0,1 28 0,-3-30 0,0 0 0,-1-1 0,-1 1 0,0-1 0,0 1 0,-2-1 0,1 0 0,-1 0 0,-1 0 0,0 0 0,0-1 0,-1 0 0,0 0 0,-1 0 0,0-1 0,-12 12 0,13-15-227,0-1-1,-1 0 1,1 0-1,-1 0 1,-9 4-1,-4 0-6598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24575,'0'-10'0,"1"0"0,0 0 0,1 1 0,0-1 0,0 1 0,1-1 0,1 1 0,-1 0 0,1 0 0,1 1 0,9-16 0,-6 13 0,1 0 0,1 0 0,-1 1 0,2 0 0,-1 1 0,1 0 0,20-12 0,-15 12 0,0 1 0,1 1 0,0 0 0,1 1 0,0 1 0,-1 1 0,38-4 0,-17 5 0,1 1 0,68 8 0,-77-3 0,0 1 0,0 1 0,44 15 0,-65-17 0,1 0 0,-2 1 0,1 0 0,0 1 0,-1 0 0,0 0 0,0 0 0,0 1 0,-1 1 0,0-1 0,0 1 0,-1 0 0,0 1 0,0 0 0,5 9 0,-6-8 136,-3-4-436,1 0 0,-1-1 0,1 1-1,7 7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24575,'1'-2'0,"0"0"0,0-1 0,0 1 0,1 0 0,-1 0 0,1 0 0,-1 0 0,1 1 0,0-1 0,-1 0 0,4-2 0,6-6 0,4-8 0,42-52 0,98-92 0,-117 128 0,1 2 0,2 1 0,2 2 0,0 2 0,2 2 0,0 2 0,2 2 0,1 2 0,0 2 0,1 3 0,93-17 0,-72 23 0,0 4 0,1 2 0,-1 3 0,1 3 0,-1 4 0,0 2 0,104 30 0,-131-26 0,0 1 0,-2 3 0,0 1 0,43 27 0,-55-27 0,-2 1 0,0 1 0,-1 1 0,-1 1 0,-1 1 0,22 29 0,-38-43 57,0 2 0,-1-1 0,0 1 0,-1 0 0,6 14 0,-10-21-158,0 0 1,-1 0-1,0-1 1,0 1 0,0 1-1,0-1 1,-1 0-1,0 0 1,0 0 0,0 0-1,-1 0 1,0 0 0,0 0-1,0 0 1,0 0-1,-3 6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0 800 24575,'1'-11'0,"0"0"0,0 0 0,1 0 0,1 1 0,0-1 0,6-13 0,3-4 0,16-26 0,-13 27 0,2 2 0,1 0 0,0 1 0,2 1 0,27-24 0,-15 18 0,1 2 0,2 1 0,42-23 0,-1 9 0,2 3 0,1 3 0,95-26 0,-34 19 0,3 5 0,0 7 0,2 7 0,1 5 0,0 7 0,153 10 0,-185 7 0,-1 5 0,0 5 0,-1 4 0,-1 6 0,-1 5 0,-2 4 0,-1 5 0,130 70 0,-187-84 0,91 65 0,-129-82 0,1 0 0,-1 1 0,-1 0 0,0 0 0,-1 2 0,0-1 0,-1 1 0,0 1 0,-1-1 0,-1 1 0,12 30 0,-17-34-227,1 1-1,-2 0 1,1 0-1,-2 0 1,0 17-1,-1-13-6598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1 875 24575,'22'-40'0,"2"2"0,1 1 0,2 1 0,2 1 0,38-36 0,0 9 0,115-83 0,-107 93 0,2 4 0,2 3 0,1 3 0,3 4 0,1 3 0,1 4 0,2 4 0,1 4 0,128-17 0,-43 22-197,189 6-1,175 38-196,62 45 362,-9 55 0,-586-124 32,273 87 432,-244-75-372,-1 0 0,-1 2 0,0 1 1,-2 2-1,0 1 0,32 29 0,-51-40-3,-1 1 0,0 0 0,-1 0 0,0 1 0,9 17 0,-14-23-164,0 0 0,-1 0 1,0 0-1,0 0 0,0 0 1,-1 1-1,1-1 0,-1 0 1,-1 1-1,1-1 0,-1 1 1,0 0-1,0-1 0,0 1 1,-3 8-1,-1-3-6719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218 187 24575,'7'-7'0,"0"-1"0,-1 0 0,0 0 0,0 0 0,-1-1 0,6-14 0,-9 19 0,0-1 0,0 1 0,0-1 0,-1 1 0,1-1 0,-1 0 0,-1 0 0,1 0 0,-1 0 0,1 0 0,-1 1 0,-1-1 0,1 0 0,-1 0 0,-1-5 0,1 8 0,0 0 0,1 0 0,-1 0 0,-1 0 0,1 1 0,0-1 0,0 0 0,-1 1 0,1-1 0,-1 1 0,1-1 0,-1 1 0,0 0 0,1-1 0,-1 1 0,0 0 0,-3-1 0,1 1 0,0 0 0,0 0 0,0 0 0,0 0 0,0 1 0,0 0 0,0 0 0,-7 0 0,-4 3 0,-1 0 0,1 0 0,-24 11 0,37-14 0,-8 4 0,0 0 0,1 0 0,-1 1 0,1 0 0,0 0 0,0 1 0,1 1 0,-11 9 0,17-13 0,-1-1 0,1 1 0,0-1 0,0 1 0,0 0 0,1 0 0,-1 0 0,0 0 0,1 0 0,0 0 0,0 0 0,0 1 0,0-1 0,1 0 0,-1 1 0,1-1 0,0 0 0,0 1 0,0-1 0,0 1 0,0-1 0,1 0 0,0 1 0,-1-1 0,1 0 0,0 0 0,1 1 0,-1-1 0,3 4 0,2 3 0,1-1 0,0 1 0,0-1 0,1-1 0,14 13 0,50 36 0,-32-27 0,7 4 0,-33-26 0,-1 2 0,0-1 0,0 2 0,-1-1 0,0 2 0,-1 0 0,-1 0 0,11 15 0,-20-26 0,0 1 0,0 0 0,0 0 0,0-1 0,-1 1 0,1 0 0,0 0 0,-1 0 0,1 0 0,-1 0 0,0 0 0,0 0 0,0 0 0,0 0 0,0 0 0,0 0 0,0 0 0,-1 0 0,1 0 0,0 0 0,-2 3 0,0-3 0,1 1 0,-1-1 0,0 0 0,1-1 0,-1 1 0,0 0 0,0 0 0,0-1 0,-1 1 0,1-1 0,0 0 0,0 1 0,-1-1 0,-3 1 0,-3 1 0,-1-1 0,1 0 0,0 0 0,-1-1 0,1-1 0,-1 1 0,1-1 0,-12-2 0,8-1-341,0 0 0,0-1-1,-17-7 1,-1-3-6485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24575,'3'0'0,"1"-3"0,2-4 0,1 6 0,-1 5 0,-2 8 0,1 7 0,1 10 0,-2 8 0,-1 7 0,2 5 0,0 2 0,0 1 0,-2 1 0,-1 0 0,1-3 0,2-10-8191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89 24575,'-1'-5'0,"1"1"0,-1-1 0,0 1 0,0-1 0,-1 1 0,1-1 0,-1 1 0,0 0 0,0 0 0,0 0 0,-1 0 0,1 0 0,-1 0 0,0 1 0,-5-5 0,7 6 0,0 1 0,-1-1 0,1 1 0,-1 0 0,0-1 0,0 1 0,1 0 0,-1 0 0,0 0 0,0 0 0,0 1 0,0-1 0,0 0 0,0 1 0,0 0 0,0-1 0,0 1 0,0 0 0,0 0 0,0 0 0,0 0 0,0 0 0,0 1 0,0-1 0,0 0 0,0 1 0,0 0 0,0-1 0,0 1 0,0 0 0,0 0 0,0 0 0,1 0 0,-1 1 0,-1 0 0,-4 5 0,0 1 0,1-1 0,1 1 0,-1 0 0,1 0 0,0 0 0,1 1 0,0 0 0,0 0 0,1 0 0,0 0 0,1 0 0,-2 10 0,1-1 0,1 1 0,1-1 0,1 0 0,0 0 0,1 0 0,4 19 0,-4-29-91,1-1 0,0 1 0,0-1 0,0 0 0,1 0 0,0 0 0,1 0 0,0 0 0,0-1 0,0 1 0,1-1 0,0 0 0,0-1 0,10 10 0,5-2-6735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24575,'0'-15'0,"-1"6"0,1-1 0,1 0 0,0 0 0,0 1 0,3-11 0,-3 17 0,0 0 0,0 0 0,1 0 0,-1 0 0,1 0 0,-1 1 0,1-1 0,0 1 0,0-1 0,1 1 0,-1 0 0,0-1 0,1 1 0,-1 1 0,1-1 0,0 0 0,0 0 0,-1 1 0,6-2 0,3-1 0,0 1 0,1 0 0,-1 1 0,0 0 0,1 1 0,0 0 0,-1 1 0,1 1 0,-1-1 0,1 2 0,-1-1 0,1 2 0,-1 0 0,18 7 0,-20-7 0,-1 0 0,0 1 0,0 0 0,0 1 0,0-1 0,-1 2 0,0-1 0,0 1 0,0 0 0,-1 1 0,1-1 0,-2 1 0,1 0 0,-1 1 0,0-1 0,-1 1 0,1 0 0,-2 0 0,5 12 0,-7-16 0,0-1 0,-1 1 0,1-1 0,-1 1 0,0-1 0,1 1 0,-2-1 0,1 1 0,0-1 0,-1 1 0,0 0 0,1-1 0,-1 0 0,-1 1 0,1-1 0,-2 4 0,2-5 0,0-1 0,-1 1 0,1-1 0,0 0 0,0 0 0,-1 1 0,1-1 0,-1 0 0,1 0 0,-1 0 0,1 0 0,-1-1 0,0 1 0,1 0 0,-1-1 0,0 1 0,1-1 0,-1 1 0,0-1 0,0 0 0,0 0 0,1 0 0,-1 0 0,0 0 0,0 0 0,0 0 0,1-1 0,-1 1 0,0-1 0,0 1 0,1-1 0,-1 0 0,-2-1 0,1 1 0,0 0 0,1-1 0,-1 1 0,0-1 0,0 0 0,1 0 0,-1 0 0,1 0 0,0 0 0,0-1 0,-1 1 0,1-1 0,1 1 0,-1-1 0,0 0 0,-1-4 0,1 2 0,1 0 0,-1 0 0,1 0 0,0 0 0,1 0 0,0 0 0,-1 0 0,1-1 0,2-7 0,0 0 0,1 0 0,0 0 0,1 0 0,1 1 0,0-1 0,1 1 0,7-12 0,-7 13-124,1 2 0,0-1 0,0 1 0,1 0 0,1 0 0,-1 1-1,1 0 1,1 1 0,-1 0 0,15-8 0,-7 8-6702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87 24575,'0'5'0,"1"0"0,0-1 0,0 1 0,1-1 0,0 1 0,-1-1 0,1 0 0,1 0 0,-1 0 0,0 0 0,1 0 0,0 0 0,0 0 0,5 3 0,-6-4 0,1 0 0,0 0 0,0-1 0,0 1 0,0-1 0,0 0 0,0 0 0,0 0 0,1 0 0,-1-1 0,1 1 0,-1-1 0,1 0 0,0 0 0,0 0 0,-1-1 0,8 1 0,-8-2 0,-1 1 0,1-1 0,-1 0 0,0 0 0,1 0 0,-1-1 0,0 1 0,1-1 0,-1 1 0,0-1 0,0 0 0,0 0 0,-1 1 0,1-1 0,0-1 0,-1 1 0,1 0 0,-1 0 0,0 0 0,0-1 0,0 1 0,0-1 0,0 1 0,0-1 0,0 1 0,-1-4 0,3-8 0,-1 0 0,0 0 0,-1-20 0,0 31 0,-1 1 0,0-1 0,-1 0 0,1 0 0,0 1 0,-1-1 0,1 0 0,-1 1 0,0-1 0,0 0 0,0 1 0,0-1 0,-1 1 0,1 0 0,-1-1 0,1 1 0,-4-3 0,4 4 0,-1 0 0,1 0 0,-1 0 0,0 0 0,0 1 0,1-1 0,-1 0 0,0 1 0,0-1 0,0 1 0,0 0 0,1 0 0,-1 0 0,0 0 0,0 0 0,0 0 0,0 0 0,0 1 0,0-1 0,1 0 0,-1 1 0,0 0 0,0-1 0,1 1 0,-1 0 0,-2 2 0,-3 1 0,0 0 0,0 1 0,1 0 0,-1 1 0,1 0 0,0 0 0,1 0 0,0 0 0,0 1 0,0 0 0,1 0 0,0 0 0,0 0 0,-4 13 0,3-7 0,1 1 0,1-1 0,0 1 0,0 0 0,1 0 0,1 0 0,1 24 0,1-32-54,-1 0-1,1 0 0,1-1 1,-1 1-1,1 0 1,0-1-1,0 1 0,0-1 1,1 0-1,0 0 1,0 0-1,0 0 0,1 0 1,-1-1-1,1 1 0,0-1 1,1 0-1,-1 0 1,1 0-1,0-1 0,0 0 1,0 0-1,0 0 1,6 2-1,16 5-6771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329 137 24575,'2'-2'0,"0"0"0,0 0 0,0 0 0,0 0 0,0 0 0,0-1 0,-1 1 0,1-1 0,-1 0 0,0 1 0,1-1 0,-1 0 0,0 0 0,-1 0 0,1 1 0,-1-1 0,1 0 0,-1 0 0,0 0 0,0 0 0,0 0 0,0 0 0,-1 0 0,1 0 0,-1 0 0,0 0 0,1 0 0,-1 1 0,-1-1 0,1 0 0,0 1 0,-1-1 0,1 1 0,-1-1 0,0 1 0,0-1 0,0 1 0,0 0 0,0 0 0,0 0 0,-1 0 0,1 1 0,-1-1 0,1 1 0,-5-2 0,-2-1 0,0 0 0,0 1 0,0 0 0,0 1 0,-1 0 0,1 1 0,-1 0 0,1 0 0,-1 1 0,0 0 0,1 1 0,-1 0 0,1 0 0,-1 1 0,1 0 0,-1 1 0,1 0 0,0 1 0,1 0 0,-1 0 0,0 1 0,-10 7 0,12-8 0,1 1 0,-1 1 0,1-1 0,0 1 0,0 0 0,1 0 0,-1 1 0,1-1 0,1 1 0,-1 0 0,1 1 0,1-1 0,-1 1 0,1 0 0,0 0 0,1 0 0,0 0 0,0 0 0,1 0 0,0 1 0,1-1 0,-1 0 0,2 1 0,-1-1 0,1 0 0,2 9 0,-2-14 0,0 1 0,0-1 0,0 0 0,1 0 0,-1 0 0,1 0 0,0 0 0,0 0 0,0 0 0,0 0 0,1-1 0,-1 1 0,1-1 0,0 0 0,-1 0 0,1 0 0,0 0 0,0 0 0,0 0 0,0-1 0,1 1 0,-1-1 0,0 0 0,1 0 0,-1-1 0,1 1 0,3 0 0,0 0 0,0-1 0,0 0 0,0 0 0,1-1 0,-1 1 0,0-1 0,0-1 0,0 0 0,0 0 0,-1 0 0,1-1 0,8-4 0,-2-1 0,-1 0 0,-1-1 0,0 0 0,0-1 0,-1 0 0,14-17 0,-6 2 0,31-53 0,-49 77 0,13-18 0,-13 18 0,1 1 0,-1 0 0,0 0 0,0-1 0,1 1 0,-1 0 0,0 0 0,0 0 0,1 0 0,-1 0 0,0-1 0,1 1 0,-1 0 0,0 0 0,1 0 0,-1 0 0,0 0 0,1 0 0,-1 0 0,0 0 0,1 0 0,-1 0 0,0 0 0,1 0 0,-1 0 0,0 0 0,1 0 0,-1 1 0,0-1 0,1 0 0,-1 0 0,0 0 0,0 0 0,1 1 0,-1-1 0,0 0 0,0 0 0,1 1 0,-1-1 0,0 0 0,0 0 0,0 1 0,1-1 0,-1 0 0,0 0 0,0 1 0,0-1 0,0 0 0,0 1 0,0-1 0,0 0 0,0 1 0,0-1 0,1 0 0,-1 1 0,-1-1 0,1 0 0,0 1 0,21 73 248,-14-44-651,1-1 0,2 0-1,15 33 1,-12-39-6423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2 115 24575,'-1'-19'0,"0"7"0,1-1 0,2-16 0,-2 27 0,0 0 0,1-1 0,-1 1 0,1 0 0,-1 0 0,1 0 0,0 0 0,0 0 0,0 0 0,0 0 0,0 0 0,0 0 0,0 1 0,1-1 0,-1 0 0,1 1 0,-1-1 0,1 1 0,3-3 0,-4 4 0,0-1 0,0 1 0,0 0 0,0-1 0,0 1 0,1 0 0,-1 0 0,0 0 0,0 0 0,0 0 0,0 0 0,0 0 0,1 1 0,-1-1 0,0 0 0,0 1 0,0-1 0,0 1 0,0-1 0,0 1 0,0-1 0,0 1 0,0 0 0,0-1 0,0 1 0,0 0 0,0 0 0,-1 0 0,1-1 0,0 1 0,-1 0 0,2 2 0,1 2 0,0-1 0,-1 1 0,1 0 0,-1 0 0,3 8 0,0 16 0,0 0 0,-2 1 0,-2-1 0,0 1 0,-5 34 0,4-64 0,0 0 0,0 14 0,-1 1 0,-1-1 0,0 0 0,0 0 0,-8 21 0,4-25 0,3-13 0,5-17 0,75-228 0,-75 243 0,0 1 0,0 0 0,0 0 0,0 0 0,4-4 0,-6 7 0,1 1 0,-1 0 0,0 0 0,0-1 0,0 1 0,1 0 0,-1 0 0,0-1 0,0 1 0,1 0 0,-1 0 0,0 0 0,1 0 0,-1 0 0,0-1 0,0 1 0,1 0 0,-1 0 0,0 0 0,1 0 0,-1 0 0,0 0 0,1 0 0,-1 0 0,0 0 0,1 0 0,-1 0 0,0 0 0,1 0 0,-1 1 0,1-1 0,0 1 0,-1 0 0,1 0 0,0 0 0,-1 0 0,1 0 0,-1 0 0,1-1 0,-1 1 0,0 0 0,1 1 0,-1-1 0,0 0 0,1 2 0,4 40 0,-5-33 0,1 0 0,1 0 0,-1 0 0,1-1 0,1 1 0,0-1 0,6 13 0,-9-21 0,0 0 0,1 0 0,-1-1 0,1 1 0,-1 0 0,1-1 0,-1 1 0,1 0 0,-1-1 0,1 1 0,-1-1 0,1 1 0,0-1 0,0 1 0,-1-1 0,1 0 0,0 1 0,-1-1 0,1 0 0,0 0 0,0 1 0,0-1 0,-1 0 0,1 0 0,0 0 0,0 0 0,1 0 0,-1 0 0,1-1 0,0 0 0,-1 1 0,1-1 0,-1 0 0,1 0 0,-1 0 0,0 0 0,1 0 0,-1 0 0,0 0 0,2-2 0,4-6 0,0-1 0,-1 1 0,7-13 0,-10 17 0,16-33 0,-15 28 0,0 1 0,1-1 0,1 1 0,-1-1 0,2 2 0,-1-1 0,1 1 0,9-8 0,-16 15 0,0 1 0,1-1 0,-1 1 0,1 0 0,-1-1 0,1 1 0,-1 0 0,1-1 0,-1 1 0,1 0 0,-1 0 0,1 0 0,0-1 0,-1 1 0,1 0 0,-1 0 0,1 0 0,0 0 0,-1 0 0,1 0 0,-1 0 0,1 0 0,-1 0 0,1 1 0,0-1 0,-1 0 0,2 0 0,-1 1 0,0 0 0,0 0 0,0 0 0,-1 0 0,1 0 0,0 0 0,0 0 0,-1 0 0,1 0 0,0 0 0,-1 0 0,1 2 0,8 39 0,-9-41 0,4 30-170,-2 0-1,-1 0 0,-1 0 1,-2 0-1,-1-1 0,-2 1 1,-10 36-1,6-36-6655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24575,'6'0'0,"5"0"0,6 0 0,3 0 0,1 0 0,0 0 0,0 0 0,-2 0 0,2 0 0,1 0 0,-1 0 0,2 0 0,0 0 0,-1-3 0,-2-1 0,0 1 0,-2 0 0,-4 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24575,'0'3'0,"3"1"0,4 0 0,3-1 0,6-1 0,4-1 0,0 0 0,4-1 0,2 0 0,1 0 0,-2 0 0,-2 0 0,-2 0 0,-5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24575,'0'3'0,"3"1"0,4 0 0,6-2 0,4 0 0,5 0 0,5-2 0,3 1 0,5-1 0,3-3 0,-2-1 0,-2 0 0,-4 1 0,-3 1 0,-11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24575,'3'0'0,"3"0"0,5 0 0,2 0 0,6 0 0,1 0 0,5 0 0,-1 0 0,3 0 0,-2 0 0,2 0 0,-1 0 0,-2 0 0,-3 0 0,-4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24575,'2'0'0,"5"0"0,3 0 0,7 0 0,2 0 0,5 0 0,3 0 0,6 0 0,3 0 0,5 0 0,3 0 0,0 0 0,-1 0 0,-2 0 0,-6 0 0,-5 0 0,-11 0 0,-9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24575,'0'-3'0,"0"1"0,0-1 0,0 1 0,0 0 0,1-1 0,-1 1 0,1-1 0,0 1 0,-1 0 0,1-1 0,0 1 0,1 0 0,-1 0 0,2-3 0,-2 4 0,0 0 0,0 0 0,0 0 0,0 1 0,1-1 0,-1 0 0,0 1 0,0-1 0,1 1 0,-1 0 0,0-1 0,0 1 0,1 0 0,-1 0 0,0-1 0,1 1 0,-1 0 0,0 0 0,1 1 0,-1-1 0,0 0 0,1 0 0,-1 1 0,0-1 0,1 1 0,-1-1 0,0 1 0,2 0 0,3 3 0,0-1 0,-1 1 0,1 0 0,-1 0 0,1 1 0,-1 0 0,-1-1 0,1 2 0,-1-1 0,5 7 0,0 2 0,0 0 0,-1 1 0,6 16 0,-8-15 0,-1-1 0,-1 1 0,3 18 0,-5-26 0,-1 0 0,-1-1 0,1 1 0,-1 0 0,-1 0 0,1 0 0,-1-1 0,-4 13 0,5-18 0,0-1 0,-1 0 0,1 0 0,-1 1 0,1-1 0,-1 0 0,1 0 0,-1 0 0,0 1 0,0-1 0,0 0 0,1 0 0,-1 0 0,0-1 0,0 1 0,0 0 0,-1 0 0,1 0 0,0-1 0,0 1 0,0 0 0,0-1 0,-1 1 0,1-1 0,0 0 0,-1 1 0,1-1 0,0 0 0,-1 0 0,1 0 0,0 0 0,-1 0 0,1 0 0,0 0 0,-1 0 0,1-1 0,0 1 0,0 0 0,-2-1 0,0-1 0,-1 1 0,1-1 0,0 0 0,0 1 0,0-2 0,0 1 0,0 0 0,1 0 0,-1-1 0,1 0 0,-1 1 0,1-1 0,-3-4 0,3 1 0,-1 1 0,1 0 0,0-1 0,0 1 0,1-1 0,0 1 0,0-1 0,0 0 0,0 0 0,1 1 0,1-12 0,0 8 0,1-1 0,0 1 0,0 0 0,1 1 0,0-1 0,8-15 0,-2 8 0,1 2 0,0-1 0,0 2 0,1-1 0,1 1 0,0 1 0,20-16 0,-26 24 0,1-1 0,-1 1 0,1 0 0,-1 0 0,1 1 0,0 0 0,1 0 0,-1 1 0,0 0 0,1 0 0,9 0 0,-14 1 0,0 1 0,0 0 0,0 1 0,1-1 0,-1 1 0,0-1 0,0 1 0,0 0 0,0 0 0,0 0 0,-1 0 0,1 1 0,0-1 0,0 1 0,-1 0 0,1 0 0,-1 0 0,0 0 0,1 0 0,-1 0 0,0 0 0,0 1 0,0-1 0,-1 1 0,1 0 0,-1 0 0,1-1 0,-1 1 0,0 0 0,1 3 0,2 10-136,-1 0-1,0 0 1,-2 0-1,1 1 1,-2-1-1,0 1 1,-1-1-1,-1 0 0,-6 24 1,4-17-6690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24575,'3'0'0,"4"0"0,4 0 0,2 3 0,5 1 0,3 0 0,3 2 0,1 0 0,1-2 0,0 0 0,-2-2 0,1 0 0,-1-2 0,-2 0 0,-4-3 0,-6-1-8191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2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24575,'3'0'0,"4"0"0,3 0 0,3 0 0,6 0 0,1 3 0,4 1 0,4 0 0,2-1 0,0-1 0,0-1 0,-3 0 0,-2-1 0,-2 0 0,-3 0 0,-5-3 0,-7-1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24575,'-20'821'0,"-1"479"0,29-946 0,-8-354 0,0 1 0,0-1 0,0 0 0,0 1 0,-1-1 0,1 0 0,0 0 0,0 1 0,0-1 0,0 0 0,0 1 0,0-1 0,0 0 0,0 0 0,0 1 0,1-1 0,-1 0 0,0 1 0,0-1 0,0 0 0,0 0 0,0 1 0,0-1 0,1 0 0,-1 0 0,0 1 0,0-1 0,0 0 0,1 0 0,-1 0 0,0 1 0,0-1 0,0 0 0,1 0 0,-1 0 0,0 0 0,1 1 0,9-11 0,17-32 0,-14 21 0,-10 17 0,1 0 0,-1 1 0,1-1 0,0 0 0,0 1 0,1 0 0,-1 0 0,1 0 0,-1 1 0,1 0 0,0-1 0,7-1 0,7-1 0,1 0 0,19-1 0,-24 4 0,422-35-31,-329 31-170,1411-46-3036,-1091 45 3061,369-11 51,-783 18 245,-6 0 238,-1 0 0,1-1 0,0 0-1,14-3 1,-22 4-371,0 0 0,0 0 0,0-1-1,0 1 1,-1 0 0,1 0 0,0 0-1,0 0 1,0 0 0,0 0-1,0 0 1,0 0 0,0 0 0,0 0-1,0 0 1,0 0 0,0 0 0,0 0-1,0 0 1,0 0 0,0-1 0,0 1-1,0 0 1,0 0 0,0 0 0,0 0-1,0 0 1,0 0 0,0 0 0,0 0-1,0 0 1,0 0 0,0 0 0,0-1-1,0 1 1,0 0 0,0 0 0,0 0-1,0 0 1,0 0 0,0 0 0,0 0-1,0 0 1,0 0 0,0 0-1,0 0 1,0 0 0,0 0 0,0 0-1,0-1 1,0 1 0,1 0 0,-1 0-1,0 0 1,0 0 0,0 0 0,0 0-1,-12-3-5547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24575,'167'9'0,"-67"-2"0,1144 30-3228,2-38-55,-1232 1 3282,767-11-1175,-5-27 3872,-774 37-2582,29 1 2075,-31 0-2151,1 0 1,-1 0 0,0 0 0,0 0-1,1 0 1,-1 0 0,0 0 0,0 0-1,1 0 1,-1 0 0,0 0 0,0 1-1,1-1 1,-1 0 0,0 0 0,0 0-1,0 0 1,1 0 0,-1 1 0,0-1-1,0 0 1,0 0 0,0 0 0,1 0-1,-1 1 1,0-1 0,0 0 0,0 0-1,0 1 1,0-1 0,0 0-1,-9 10 827,1-5-831,0 0 1,1 1-1,-1-1 1,1 1-1,1 1 0,-1-1 1,1 1-1,0 0 1,1 0-1,0 1 1,0 0-1,0 0 1,1 0-1,0 0 0,1 1 1,-4 15-1,-4 35-34,3 1 0,0 118 0,7-128 0,36 1156 0,-27-1090 0,14 305 0,-30-2 0,7-381 0,1-27 0,0 1 0,-1 0 0,0-1 0,-1 1 0,-4 15 0,5-27-36,1 1 0,-1 0 0,0 0 1,1 0-1,-1-1 0,1 1 0,-1 0 0,0-1 0,0 1 0,0 0 0,1-1 0,-1 1 0,0-1 0,0 0 0,0 1 0,0-1 0,0 0 1,0 1-1,0-1 0,0 0 0,0 0 0,0 0 0,1 0 0,-1 0 0,0 0 0,0 0 0,0 0 0,0 0 0,0 0 0,0 0 0,0-1 1,0 1-1,0 0 0,0-1 0,0 1 0,0-1 0,0 0 0,-16-5-6790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16 24575,'11'-13'0,"-11"13"0,0 0 0,0 0 0,0-1 0,0 1 0,0 0 0,0 0 0,0 0 0,0 0 0,0 0 0,0 0 0,0 0 0,0-1 0,0 1 0,0 0 0,0 0 0,0 0 0,0 0 0,0 0 0,0 0 0,0 0 0,0 0 0,0 0 0,0 0 0,0 0 0,-1-1 0,1 1 0,0 0 0,0 0 0,0 0 0,0 0 0,0 0 0,0 0 0,0 0 0,0 0 0,-1 0 0,1 0 0,0 0 0,0 0 0,0 0 0,0 0 0,0 0 0,0 0 0,0 0 0,-1 0 0,1 0 0,0 0 0,0 0 0,0 0 0,0 0 0,0 0 0,0 0 0,0 0 0,0 0 0,0 1 0,-1-1 0,1 0 0,0 0 0,0 0 0,0 0 0,-29 16 0,-294 246 0,307-249 0,-20 20 0,34-31 0,0 0 0,0 1 0,0-1 0,0 1 0,0-1 0,1 1 0,-1 0 0,1-1 0,0 1 0,0 0 0,-2 5 0,3-6 0,0 0 0,1-1 0,-1 1 0,0-1 0,1 1 0,-1-1 0,1 1 0,-1-1 0,1 1 0,0-1 0,-1 1 0,1-1 0,0 0 0,0 1 0,0-1 0,0 0 0,0 0 0,1 0 0,-1 0 0,0 0 0,0 0 0,1 0 0,-1 0 0,1 0 0,1 0 0,43 17 0,-39-15 0,54 15 297,34 12-1959,-80-24-5164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24575,'-3'-21'0,"1"10"0,8 21 0,-5-6 0,15 38 0,1-2 0,2 0 0,39 60 0,-57-98 0,-1-1 0,1 1 0,0-1 0,0 0 0,0 1 0,0-1 0,0 0 0,0 0 0,1 0 0,-1 0 0,0 0 0,1 0 0,-1 0 0,0 0 0,1 0 0,-1-1 0,1 1 0,-1-1 0,1 1 0,0-1 0,-1 1 0,1-1 0,-1 0 0,1 0 0,0 0 0,2 0 0,-2-1 0,0 0 0,0 0 0,0-1 0,-1 1 0,1 0 0,0-1 0,-1 0 0,1 1 0,0-1 0,-1 0 0,0 1 0,0-1 0,1 0 0,-1 0 0,0 0 0,0 0 0,-1-1 0,2-3 0,9-24-273,-2 0 0,-1 0 0,-2-1 0,5-55 0,-11 69-6553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24575,'0'3'0,"0"3"0,0 5 0,0 2 0,0 3 0,0 3 0,0 5 0,0 5 0,0 2 0,0 2 0,0-2 0,-3 0 0,-1-2 0,1-4 0,0-5-8191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24575,'0'-3'0,"0"2"0,0 4 0,0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100 291 24575,'0'-1'0,"0"1"0,0 0 0,0-1 0,0 1 0,0-1 0,0 1 0,0-1 0,0 1 0,0-1 0,0 1 0,0-1 0,0 1 0,0-1 0,0 1 0,-1 0 0,1-1 0,0 1 0,0-1 0,0 1 0,-1 0 0,1-1 0,0 1 0,-1-1 0,1 1 0,0 0 0,-1-1 0,1 1 0,0 0 0,-1 0 0,0-1 0,0 1 0,0 0 0,0 1 0,0-1 0,0 0 0,0 1 0,1-1 0,-1 1 0,0-1 0,0 1 0,0-1 0,0 1 0,0-1 0,1 1 0,-1 0 0,-1 0 0,-7 9 0,1 0 0,0 1 0,0 0 0,1 0 0,0 1 0,1-1 0,0 2 0,1-1 0,-6 21 0,10-29 0,0-1 0,0 0 0,1 0 0,-1 1 0,1-1 0,0 1 0,0-1 0,0 0 0,1 1 0,-1-1 0,1 0 0,-1 1 0,1-1 0,2 3 0,-3-4 0,1-1 0,0 0 0,0 0 0,0 1 0,0-1 0,0 0 0,0 0 0,0 0 0,1 0 0,-1 0 0,0-1 0,0 1 0,1 0 0,-1-1 0,0 1 0,1 0 0,-1-1 0,1 0 0,-1 1 0,1-1 0,-1 0 0,1 0 0,-1 0 0,1 0 0,-1 0 0,1 0 0,-1 0 0,1 0 0,-1-1 0,1 1 0,-1 0 0,0-1 0,2 0 0,5-2 0,0 0 0,-1 0 0,0 0 0,0-1 0,0 0 0,0 0 0,-1-1 0,0 0 0,0 0 0,11-12 0,-9 7 0,-1 1 0,0-2 0,-1 1 0,0-1 0,-1 0 0,7-17 0,-4-1 0,0 0 0,-2 0 0,-1-1 0,1-59 0,-5 63 0,0 12 0,0 0 0,-1 0 0,-1-1 0,0 1 0,-4-17 0,1 24 0,0 12 0,0 14 0,-15 289 0,19-292-455,1 0 0,6 30 0,0-18-6371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51 150 24575,'7'0'0,"5"0"0,0 0 0,-1-1 0,1 0 0,0-1 0,17-4 0,-27 5 0,1 0 0,-1 0 0,0 1 0,1-2 0,-1 1 0,0 0 0,0 0 0,0-1 0,0 1 0,0-1 0,0 1 0,0-1 0,-1 0 0,1 0 0,-1 0 0,1 0 0,-1 0 0,1 0 0,-1 0 0,0-1 0,0 1 0,0 0 0,-1-1 0,1 1 0,0 0 0,-1-1 0,0 1 0,1-1 0,-1 1 0,0-1 0,0 1 0,-1-1 0,1 1 0,0-1 0,-2-3 0,1 2 0,0 1 0,0 0 0,0-1 0,0 1 0,0 0 0,-1 0 0,0 0 0,0 0 0,0 0 0,0 0 0,0 0 0,0 0 0,-1 1 0,1 0 0,-1-1 0,0 1 0,1 0 0,-1 0 0,0 0 0,0 1 0,-1-1 0,1 1 0,0-1 0,0 1 0,-1 0 0,1 1 0,-1-1 0,1 0 0,-1 1 0,1 0 0,-1 0 0,1 0 0,-1 0 0,1 0 0,-1 1 0,1 0 0,0 0 0,-1 0 0,1 0 0,0 0 0,-1 0 0,1 1 0,0 0 0,0 0 0,0-1 0,0 2 0,1-1 0,-1 0 0,1 1 0,-1-1 0,1 1 0,0 0 0,0-1 0,-4 7 0,1 0 38,0 1 0,1-1 0,-1 1 0,2 0 0,0 0 0,0 1 0,0-1 0,-1 21 0,4-24-152,-1 0 0,1 0 0,1 0 0,-1 0 1,1-1-1,1 1 0,-1 0 0,1 0 1,0-1-1,1 1 0,-1-1 0,1 0 1,0 0-1,8 11 0,2-2-6712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24575,'8'37'0,"-2"-10"0,46 397 0,-51-416 0,0 36 0,-1-42 0,0 0 0,0-1 0,-1 1 0,1-1 0,0 1 0,-1-1 0,1 1 0,-1-1 0,1 1 0,-1-1 0,1 1 0,-1-1 0,0 0 0,0 1 0,0-1 0,0 0 0,0 0 0,0 0 0,0 0 0,0 0 0,0 0 0,-3 2 0,3-3 0,1 0 0,-1 0 0,1 1 0,-1-1 0,1 0 0,-1 0 0,1 0 0,-1 0 0,0 0 0,1 0 0,-1 0 0,1 0 0,-1 0 0,1 0 0,-1-1 0,1 1 0,-1 0 0,1 0 0,-1 0 0,1-1 0,-1 1 0,1 0 0,-1-1 0,1 1 0,0 0 0,-1-1 0,-8-16 0,2-21 0,7 25 0,0 1 0,1-1 0,1 0 0,0 0 0,1 1 0,0-1 0,1 1 0,0 0 0,1 0 0,1 0 0,7-12 0,-8 15 0,0 1 0,1 0 0,0 0 0,0 0 0,1 1 0,0 0 0,0 0 0,0 0 0,1 1 0,0 0 0,0 1 0,1 0 0,0 0 0,0 1 0,10-4 0,-15 7 0,0 0 0,0 0 0,0 0 0,0 1 0,0-1 0,0 1 0,0 0 0,0 0 0,1 1 0,-1-1 0,0 1 0,0 0 0,0 0 0,0 0 0,0 1 0,-1-1 0,1 1 0,0 0 0,-1 0 0,1 0 0,-1 0 0,1 1 0,-1-1 0,0 1 0,0 0 0,-1 0 0,1 0 0,0 1 0,-1-1 0,0 0 0,0 1 0,0 0 0,0-1 0,2 7 0,-1-1 0,1 1 0,-2 0 0,1 0 0,-1 0 0,-1 0 0,0 1 0,0-1 0,-1 0 0,0 1 0,-1-1 0,0 0 0,-5 20 0,3-20-151,-1 0-1,0-1 0,-1 0 0,0 0 1,0 0-1,-1 0 0,0-1 1,-8 8-1,-4 3-6674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57 24575,'-24'-1'0,"-22"0"0,44 1 0,-1 1 0,0-1 0,0 0 0,0 1 0,0 0 0,0 0 0,0 0 0,1 0 0,-1 0 0,0 0 0,-3 3 0,5-3 0,0 0 0,0 0 0,0 0 0,0 0 0,0 0 0,1 0 0,-1 0 0,0 0 0,1 0 0,-1 1 0,1-1 0,0 0 0,-1 0 0,1 0 0,0 1 0,-1-1 0,1 0 0,0 1 0,0 1 0,1 0 0,-1 1 0,1-1 0,-1 1 0,1-1 0,0 1 0,1-1 0,1 4 0,1 1 0,0 0 0,1-1 0,0 1 0,0-1 0,8 7 0,-12-13 0,0 0 0,1 1 0,-1-1 0,1 0 0,-1 0 0,1 0 0,0 0 0,-1 0 0,1 0 0,0 0 0,0-1 0,0 1 0,-1-1 0,1 1 0,0-1 0,0 0 0,0 1 0,0-1 0,0 0 0,3-1 0,-2 1 0,0-1 0,0 0 0,0 0 0,0-1 0,0 1 0,0-1 0,0 1 0,0-1 0,0 0 0,-1 0 0,4-3 0,-1 0 0,0 0 0,0-1 0,-1 1 0,0-1 0,0 0 0,0 0 0,-1 0 0,0-1 0,0 1 0,3-12 0,-5 14 0,0 1 0,-1 0 0,0 0 0,0 0 0,0-1 0,0 1 0,-1 0 0,1 0 0,-1 0 0,0 0 0,0 0 0,0 0 0,0 0 0,0 0 0,-1 0 0,1 0 0,-1 0 0,0 1 0,0-1 0,0 1 0,0-1 0,0 1 0,-1 0 0,1 0 0,-3-2 0,2 2 0,-1 0 0,1 0 0,0 0 0,-1 0 0,1 1 0,-1 0 0,1 0 0,-1 0 0,0 0 0,1 0 0,-1 1 0,0-1 0,0 1 0,0 0 0,1 0 0,-1 1 0,0-1 0,0 1 0,1 0 0,-1 0 0,-4 2 0,-3 3-1365,4 3-5461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20 24575,'-1'-7'0,"2"-4"0,0 11 0,-1-1 0,1 1 0,-1 0 0,1 0 0,0 0 0,-1-1 0,1 1 0,-1 0 0,1 0 0,0 0 0,-1 0 0,1 0 0,0 0 0,-1 0 0,1 0 0,-1 0 0,1 1 0,0-1 0,-1 0 0,1 0 0,-1 0 0,2 1 0,39 14 0,52 25 0,-32-12 0,-51-24 0,-3-2 0,-1 1 0,0 0 0,0 0 0,7 5 0,-12-8 0,-1 0 0,1 1 0,0 0 0,-1-1 0,1 1 0,0-1 0,-1 1 0,1 0 0,0-1 0,-1 1 0,1 0 0,-1 0 0,0-1 0,1 1 0,-1 0 0,0 0 0,1 0 0,-1 0 0,0-1 0,0 1 0,1 0 0,-1 0 0,0 0 0,0 0 0,0 0 0,0 0 0,-1 0 0,1-1 0,0 1 0,0 0 0,0 0 0,-1 0 0,1 0 0,0-1 0,-1 1 0,1 0 0,-1 0 0,0 0 0,-6 8 0,-1 0 0,0-1 0,0 0 0,-1-1 0,-12 8 0,-8 8 0,-17 16-273,2 2 0,2 1 0,1 3 0,-41 60 0,68-83-6553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24575,'1'11'0,"1"1"0,1-1 0,0 0 0,0 0 0,1 0 0,1-1 0,0 1 0,0-1 0,10 14 0,8 18 0,125 288 0,117 392 0,5 267 0,-248-850 0,7 247 0,-28-356-227,2 1-1,0-1 1,2 0-1,2-1 1,17 54-1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24575,'3'1'0,"0"0"0,0 0 0,0 1 0,0-1 0,0 1 0,0-1 0,-1 1 0,1 0 0,0 0 0,-1 0 0,1 0 0,2 4 0,5 3 0,4 2 0,22 20 0,1-1 0,2-3 0,45 25 0,-80-49 0,1-1 0,-1 0 0,1 0 0,-1 0 0,1 0 0,0-1 0,-1 0 0,1 0 0,0 0 0,0-1 0,0 1 0,0-1 0,0 0 0,0-1 0,0 1 0,0-1 0,-1 0 0,1 0 0,0 0 0,0-1 0,-1 0 0,1 0 0,-1 0 0,0 0 0,1-1 0,-1 0 0,0 0 0,5-4 0,11-13-1365,-2 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60 24575,'28'-58'0,"-28"58"0,0 0 0,0 0 0,0 0 0,0 0 0,0 0 0,0 0 0,0 0 0,0 0 0,0 0 0,0 0 0,0 0 0,0 0 0,0 0 0,0 0 0,-1 1 0,1-1 0,0 0 0,0 0 0,0 0 0,0 0 0,0 0 0,0 0 0,0 0 0,0 0 0,0 0 0,0-1 0,0 1 0,0 0 0,0 0 0,0 0 0,0 0 0,0 0 0,0 0 0,-1 0 0,1 0 0,0 0 0,0 0 0,0 0 0,0 0 0,0 0 0,0 0 0,0 0 0,0 0 0,0 0 0,0 0 0,0 0 0,0 0 0,0 0 0,0 0 0,0 0 0,0 0 0,0-1 0,0 1 0,0 0 0,0 0 0,0 0 0,0 0 0,0 0 0,0 0 0,0 0 0,0 0 0,0 0 0,-8 5 0,-8 11 0,-88 112 0,14-16 0,74-95-1365,2-5-5461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24575,'-1'84'0,"3"120"0,-2-203 0,0-1 0,0 1 0,0 0 0,0-1 0,0 1 0,0 0 0,0-1 0,0 1 0,0 0 0,1-1 0,-1 1 0,0 0 0,0-1 0,1 1 0,-1-1 0,0 1 0,1 0 0,-1-1 0,1 1 0,-1-1 0,1 1 0,-1-1 0,1 0 0,-1 1 0,1-1 0,-1 1 0,2-1 0,-1 1 0,0-1 0,0-1 0,0 1 0,0 0 0,1 0 0,-1 0 0,0-1 0,0 1 0,0 0 0,0-1 0,0 1 0,0-1 0,0 1 0,0-1 0,1 0 0,6-6 0,1 0 0,12-15 0,-17 17 0,56-61 0,54-79 0,41-81 0,-92 132 0,-38 60-1365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24575,'1'-2'0,"0"1"0,0 0 0,-1-1 0,1 1 0,-1 0 0,1-1 0,-1 1 0,1-1 0,-1 1 0,0-1 0,0 1 0,0-1 0,0 1 0,0-3 0,-2-1 0,0 15 0,-8 107 0,-15 286 0,23 97 22,3-327-1409,-1-136-5439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24575,'0'0'0,"0"0"0,0 0 0,0 0 0,0 0 0,0 0 0,1 0 0,-1 0 0,0 0 0,0 1 0,0-1 0,0 0 0,0 0 0,0 0 0,0 0 0,1 0 0,-1 0 0,0 0 0,0 0 0,0 0 0,0 0 0,0 1 0,0-1 0,0 0 0,0 0 0,0 0 0,0 0 0,0 0 0,0 0 0,0 1 0,0-1 0,0 0 0,0 0 0,1 0 0,-1 0 0,0 0 0,-1 0 0,1 1 0,0-1 0,0 0 0,0 0 0,0 0 0,0 0 0,0 0 0,0 1 0,0-1 0,0 0 0,0 0 0,0 0 0,0 0 0,0 0 0,0 0 0,0 0 0,0 0 0,-1 1 0,1-1 0,0 0 0,0 0 0,0 0 0,0 0 0,0 0 0,0 0 0,-1 0 0,1 0 0,0 0 0,11 8 0,13 0 0,1-1 0,0-1 0,0-1 0,45 2 0,-39-3 0,653 51-2718,-441-39 1723,2972 186-5399,-1830-165 5834,-1336-37 646,171-4 809,-159 0 738,89-16 0,-110 10-3404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 24575,'-17'-10'0,"16"10"0,0-1 0,0 1 0,-1-1 0,1 1 0,0-1 0,0 1 0,0-1 0,0 0 0,0 0 0,0 0 0,0 1 0,0-1 0,0 0 0,0 0 0,-1-2 0,2 3 0,0-1 0,1 1 0,-1 0 0,0-1 0,0 1 0,1-1 0,-1 1 0,0-1 0,0 1 0,1 0 0,-1-1 0,0 1 0,1 0 0,-1-1 0,1 1 0,-1 0 0,0-1 0,1 1 0,-1 0 0,1 0 0,-1-1 0,1 1 0,-1 0 0,1 0 0,-1 0 0,1 0 0,-1 0 0,1 0 0,-1 0 0,1 0 0,-1 0 0,1 0 0,-1 0 0,1 0 0,24-2 0,-24 2 0,759-20-2163,6 23-920,-735-2 3011,1379 30-5337,0 29 4966,-1318-55 524,1097 53-1124,-4-26 3241,-1161-32-1810,310-10 5184,-326 9-5282,-5 1-113,0 0 0,1-1 0,-1 1 0,0-1 0,0 0 0,1 0 0,-1 0 0,0 0 0,0 0 0,5-3 0,-8 4-156,0-1 0,0 1 0,0 0 0,0 0 0,0 0 0,0 0 0,0 0 0,0 0 0,0 0 0,0 0 0,0 0 0,1-1 0,-1 1 0,0 0 1,0 0-1,0 0 0,0 0 0,0 0 0,0 0 0,0 0 0,0-1 0,0 1 0,0 0 0,0 0 0,0 0 0,0 0 0,0 0 0,-1 0 0,1 0 0,0-1 1,0 1-1,0 0 0,0 0 0,0 0 0,0 0 0,0 0 0,0 0 0,0 0 0,0 0 0,0 0 0,0 0 0,-1 0 0,1-1 0,0 1 0,0 0 0,0 0 1,0 0-1,0 0 0,0 0 0,0 0 0,0 0 0,-1 0 0,-9-3 289,-11-1-80,13 3-213,0 0 0,0 1 0,0 0 0,0 0 0,-16 4 0,22-4-18,1 1 0,-1 0 1,0-1-1,0 1 0,0 0 0,0 0 1,1 0-1,-1 1 0,0-1 1,1 0-1,-1 1 0,1-1 1,-1 1-1,1-1 0,0 1 0,0-1 1,0 1-1,0 0 0,0 0 1,0 0-1,0 0 0,0-1 0,1 1 1,-1 0-1,1 0 0,0 0 1,-1 0-1,1 4 0,-1 88 1,-2 7 0,-69 564 0,48-355 0,-15 146 0,38-439 0,-6 34 0,7-48 0,-1-1 0,1 0 0,-1 0 0,1 0 0,-1 0 0,0 0 0,0 0 0,0 0 0,0 0 0,0 0 0,-1-1 0,1 1 0,-1 0 0,1-1 0,-1 1 0,1-1 0,-1 1 0,-2 1 0,1-3 0,0 0 0,1 0 0,-1 0 0,0 0 0,0 0 0,1 0 0,-1-1 0,0 1 0,0-1 0,1 0 0,-1 0 0,1 0 0,-1 0 0,0 0 0,1 0 0,0-1 0,-3-1 0,-4-2 0,-21-10-1365,0-1-5461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 24575,'-8'-14'0,"-5"-5"0,8 18 0,0 13 0,4-1 0,0 0 0,0 1 0,1-1 0,0 0 0,1 1 0,1-1 0,0 0 0,0 0 0,1 0 0,8 19 0,-4-13 0,0-1 0,1 0 0,1 0 0,1-1 0,0 0 0,15 16 0,-16-21 0,1-1 0,1 0 0,0 0 0,0-1 0,1 0 0,-1-1 0,2 0 0,-1-1 0,22 7 0,-29-11 0,1-1 0,0 1 0,-1-1 0,1-1 0,0 1 0,0-1 0,0 0 0,0 0 0,-1-1 0,1 0 0,6-1 0,-8 1 0,1-1 0,-1 0 0,0 0 0,0 0 0,-1 0 0,1-1 0,0 1 0,-1-1 0,1 0 0,-1 0 0,0 0 0,0-1 0,0 1 0,-1-1 0,1 1 0,2-6 0,0-1 0,-1 0 0,0 0 0,-1 0 0,0-1 0,0 0 0,-1 1 0,-1-1 0,1 0 0,-2 0 0,0-11 0,-1 6 0,0 0 0,-1 1 0,-1-1 0,0 1 0,-1 0 0,-9-21 0,12 32 0,-1 1 0,0-1 0,0 0 0,-1 1 0,1-1 0,-5-5 0,6 9 0,1-1 0,-1 1 0,1-1 0,-1 1 0,1 0 0,-1-1 0,1 1 0,-1 0 0,1-1 0,-1 1 0,0 0 0,1 0 0,-1-1 0,1 1 0,-1 0 0,0 0 0,1 0 0,-1 0 0,0 0 0,1 0 0,-1 0 0,0 0 0,1 0 0,-1 0 0,1 0 0,-1 0 0,0 0 0,1 1 0,-1-1 0,1 0 0,-1 0 0,0 1 0,1-1 0,-1 0 0,1 1 0,-1-1 0,1 1 0,-1-1 0,1 1 0,0-1 0,-1 1 0,1-1 0,-1 1 0,1-1 0,0 1 0,0-1 0,-1 1 0,1 0 0,0-1 0,0 1 0,-1 0 0,-2 6 0,1 1 0,-1-1 0,1 1 0,0-1 0,1 1 0,-1 12 0,0 51 0,2-40 0,4 83 0,19 122 0,0-23 0,-22-202 0,0 5 0,0 1 0,-1-1 0,0 1 0,-4 20 0,3-34 0,1 1 0,-1-1 0,-1 1 0,1-1 0,0 1 0,-1-1 0,0 0 0,1 0 0,-1 0 0,-5 6 0,5-8 0,1 1 0,-1-1 0,0 1 0,0-1 0,0 0 0,0 0 0,-1 0 0,1 0 0,0 0 0,0 0 0,-1 0 0,1-1 0,0 1 0,-1-1 0,1 0 0,0 0 0,-1 0 0,-2 0 0,-3-1 0,1-1 0,0 1 0,-1-1 0,1-1 0,0 0 0,0 0 0,0 0 0,0-1 0,0 0 0,-11-9 0,-4-4 0,-31-34 0,38 37 0,1-2 0,1 0 0,-14-22 0,24 33 0,0 0 0,0 0 0,0-1 0,1 1 0,-1-1 0,1 0 0,1 1 0,-1-1 0,1 0 0,0 0 0,1 0 0,-1 0 0,1 0 0,0 0 0,2-11 0,0 11 31,0 1 0,0 0 0,0 0 0,1 1 0,-1-1 0,1 0 0,1 1 0,-1 0 1,1 0-1,5-6 0,4-1-600,0 0 0,14-9 0,-1 4-6257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69 202 24575,'0'6'0,"0"-2"0,0 1 0,0-1 0,0 1 0,1 0 0,-1-1 0,3 6 0,-3-9 0,0 0 0,1-1 0,-1 1 0,1 0 0,-1 0 0,1-1 0,-1 1 0,1 0 0,0-1 0,-1 1 0,1 0 0,0-1 0,-1 1 0,1-1 0,0 1 0,0-1 0,0 0 0,-1 1 0,1-1 0,0 0 0,0 1 0,0-1 0,0 0 0,0 0 0,0 0 0,-1 0 0,1 0 0,0 0 0,0 0 0,0 0 0,0 0 0,0 0 0,0 0 0,-1-1 0,1 1 0,0 0 0,0-1 0,1 0 0,4-1 0,0-1 0,0 0 0,0-1 0,-1 0 0,1 1 0,-1-2 0,0 1 0,0 0 0,-1-1 0,1 0 0,-1 0 0,0-1 0,0 1 0,-1-1 0,0 0 0,0 0 0,0 0 0,0 0 0,-1 0 0,0-1 0,-1 1 0,2-10 0,-2 11 0,0 0 0,-1 1 0,1-1 0,-1 0 0,0 1 0,0-1 0,-1 0 0,0 1 0,1-1 0,-2 1 0,1-1 0,0 1 0,-1-1 0,0 1 0,0 0 0,0 0 0,-1 0 0,1 0 0,-1 0 0,0 0 0,0 1 0,0-1 0,-1 1 0,1 0 0,-1 0 0,1 0 0,-1 0 0,0 1 0,0 0 0,-1 0 0,1 0 0,-6-2 0,7 3 0,0 0 0,0 1 0,0-1 0,0 0 0,1 1 0,-1 0 0,0 0 0,0 0 0,0 0 0,0 0 0,0 1 0,0-1 0,0 1 0,0 0 0,0 0 0,0 0 0,-4 2 0,4 0 0,-1-1 0,1 1 0,-1 0 0,1 0 0,0 0 0,0 1 0,0-1 0,1 1 0,-1-1 0,-3 8 0,1 1 0,0 0 0,1 0 0,0 0 0,1 1 0,0-1 0,1 1 0,-1 17 0,3-19-91,0-1 0,0 1 0,1 0 0,1 0 0,0 0 0,0-1 0,1 1 0,0-1 0,1 1 0,0-1 0,1 0 0,0-1 0,0 1 0,9 10 0,4 1-6735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 24575,'-3'0'0,"0"-3"0,-4-4 0,0-3 0,7-1 0,7 2 0,10 3 0,11 2 0,10 2 0,7 1 0,7 1 0,7 0 0,1 0 0,-2 1 0,-7-1 0,-11-3 0,-13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92 24575,'-1'0'0,"1"0"0,-1 0 0,1 0 0,-1-1 0,1 1 0,-1 0 0,1 0 0,-1 0 0,1-1 0,-1 1 0,1 0 0,-1-1 0,1 1 0,-1 0 0,1-1 0,-1 1 0,1-1 0,0 1 0,-1-1 0,1 1 0,0-1 0,-1 1 0,1-1 0,0 1 0,0-1 0,0 1 0,-1-1 0,1 1 0,0-1 0,0 1 0,0-1 0,0 0 0,0 1 0,0-1 0,0 1 0,0-1 0,0 0 0,0 1 0,0-1 0,1 1 0,-1-1 0,0 1 0,0-1 0,0 1 0,1-1 0,-1 1 0,1-1 0,12-26 0,-9 21 0,0 1 0,1 1 0,0-1 0,0 1 0,0 0 0,9-6 0,-13 9 0,0 1 0,1-1 0,-1 0 0,0 1 0,1-1 0,-1 1 0,1-1 0,-1 1 0,1 0 0,-1 0 0,1 0 0,-1 0 0,1 0 0,2 0 0,-3 0 0,0 1 0,0-1 0,0 1 0,0-1 0,-1 1 0,1-1 0,0 1 0,0 0 0,0 0 0,-1-1 0,1 1 0,0 0 0,-1 0 0,1 0 0,-1-1 0,1 1 0,-1 0 0,1 0 0,-1 0 0,0 0 0,1 0 0,-1 0 0,0 0 0,0 2 0,3 17 0,-1 0 0,-1 0 0,-1 1 0,-3 19 0,1 10 0,0 23 0,1 77 0,2-121 0,2 0 0,1-1 0,8 32 0,-10-52 0,0 0 0,1-1 0,0 1 0,1 0 0,-1-1 0,1 0 0,1 0 0,-1 0 0,1-1 0,1 1 0,-1-1 0,13 10 0,-11-10 0,1-1 0,0 0 0,1-1 0,-1 0 0,1 0 0,-1-1 0,1 0 0,0 0 0,0-1 0,1 0 0,9 0 0,4 0-195,1-1 0,-1-1 0,0-1 0,0-1 0,0-1 0,39-10 0,-36 6-6631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24575,'-3'-3'0,"-4"-1"0,3 0 0,4 1 0,8 4 0,12 1 0,13 1 0,14 0 0,12-1 0,12 0 0,7-1 0,5-1 0,1 0 0,-6 0 0,-8 0 0,-14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24575,'-6'3'0,"-5"4"0,0 3 0,4 1 0,7 0 0,11 0 0,11-4 0,12-1 0,9-3 0,10-2 0,6-3 0,6-2 0,2 0 0,3 0 0,-3 2 0,-13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2092 24575,'4'-12'0,"0"-1"0,1 2 0,0-1 0,1 0 0,0 1 0,12-15 0,63-92 0,87-105-377,326-332 1,9 97-540,31 35 1,-510 405 957,20-15 566,-1-1 0,62-66 0,-102 97-537,-1 1 0,0-1 0,0 1 0,0-1 0,0 0-1,-1 0 1,1 0 0,1-4 0,-3 7-69,0 0 0,0 0 0,0 0 0,0 0 1,0 0-1,0 0 0,0 0 0,0 0 0,-1 0 0,1 0 0,0 0 0,0 0 1,0 0-1,0 0 0,0 0 0,0 0 0,0 0 0,0 0 0,0 0 0,0-1 0,-1 1 1,1 0-1,0 0 0,0 0 0,0 0 0,0 0 0,0 0 0,0 0 0,0 0 0,0 0 1,0 0-1,0 0 0,0 0 0,0 0 0,0 0 0,0-1 0,0 1 0,0 0 0,0 0 1,0 0-1,0 0 0,-1 0 0,1 0 0,0 0 0,0 0 0,0 0 0,0 0 0,0-1 1,1 1-1,-1 0 0,0 0 0,0 0 0,0 0 0,0 0 0,0 0 0,0 0 0,0 0 1,0 0-1,0 0 0,0-1 0,0 1 0,-6 6-601,4-4-218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 24575,'-18'-1'0,"13"0"0,0 1 0,0-1 0,0 1 0,1 0 0,-1 1 0,0-1 0,0 1 0,0 0 0,1 0 0,-1 0 0,-8 4 0,13-5 0,0 0 0,0 1 0,1-1 0,-1 0 0,0 1 0,0-1 0,0 0 0,0 1 0,1-1 0,-1 0 0,0 0 0,0 1 0,0-1 0,1 0 0,-1 0 0,0 1 0,1-1 0,-1 0 0,0 0 0,0 0 0,1 0 0,-1 1 0,0-1 0,1 0 0,-1 0 0,0 0 0,1 0 0,-1 0 0,0 0 0,1 0 0,-1 0 0,0 0 0,1 0 0,-1 0 0,0 0 0,1 0 0,17 3 0,61 0 0,139-10 0,77-29 0,-281 34 0,-1 0 0,-9 1 0,1 0 0,0 0 0,0 0 0,0 1 0,0 0 0,-1 0 0,1 0 0,0 1 0,0-1 0,7 3 0,-11-2 0,-1-1 0,1 0 0,-1 1 0,1 0 0,-1-1 0,1 1 0,-1-1 0,1 1 0,-1 0 0,0-1 0,1 1 0,-1 0 0,0-1 0,0 1 0,1 0 0,-1-1 0,0 1 0,0 0 0,0 0 0,0-1 0,0 1 0,0 0 0,0 0 0,0-1 0,0 1 0,0 0 0,-1 1 0,-6 23 0,5-19 0,-31 142 0,5-17 0,23-110-1365,0-4-5461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24575,'3'0'0,"-2"0"0,-1 2 0,-1 8 0,0 4 0,0 6 0,4 5 0,0 4 0,1 7 0,-1 4 0,2 3 0,0 2 0,-1-1 0,0-2 0,-2-3 0,-1-4 0,0-6 0,-1-8-8191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24575,'0'-3'0,"0"-1"0,-1 0 0,0 0 0,0 1 0,0-1 0,-1-3 0,1 5 0,0 0 0,0 0 0,0 0 0,1 0 0,-1 0 0,1 1 0,-1-1 0,1 0 0,0 0 0,0 0 0,0 0 0,0 0 0,0 0 0,0 0 0,0 0 0,1 0 0,-1 0 0,1 0 0,-1 0 0,1 0 0,0 0 0,0 0 0,0 1 0,2-4 0,1 1 0,0 0 0,0 0 0,1 0 0,0 0 0,-1 1 0,1 0 0,0 0 0,1 0 0,-1 1 0,0 0 0,1 0 0,10-3 0,-3 2 0,0 1 0,0 0 0,0 1 0,22 1 0,-24 0 0,1 1 0,-1 1 0,1 0 0,-1 0 0,0 1 0,0 0 0,0 1 0,0 1 0,-1 0 0,1 0 0,-1 1 0,-1 0 0,1 0 0,-1 2 0,0-1 0,0 1 0,-1 0 0,0 0 0,-1 1 0,0 0 0,6 11 0,-11-18 0,-1 0 0,0 0 0,0 0 0,0 0 0,0 0 0,0 1 0,-1-1 0,1 0 0,-1 1 0,1-1 0,-1 0 0,0 1 0,0-1 0,0 0 0,0 1 0,0-1 0,0 1 0,-1-1 0,1 0 0,-1 1 0,0-1 0,0 0 0,0 0 0,0 0 0,0 1 0,0-1 0,0 0 0,-1 0 0,1-1 0,-1 1 0,1 0 0,-1 0 0,0-1 0,0 1 0,0-1 0,0 0 0,0 1 0,0-1 0,-2 1 0,-8 4 0,-1-1 0,0 0 0,0-1 0,0 0 0,-21 3 0,15-4-170,0 0-1,0-2 0,0 0 1,-1-1-1,1-1 0,0-1 1,-36-8-1,29 3-6655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24575,'5'-5'0,"-4"3"0,0 1 0,0 0 0,1-1 0,-1 1 0,1 0 0,-1 0 0,1 0 0,-1 0 0,4-2 0,1 7 0,-1 11 0,-2 25 0,-1 1 0,-4 51 0,0-16 0,2 81-1365,0-130-5461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190 112 24575,'0'0'0,"1"0"0,0 0 0,0-1 0,-1 1 0,1-1 0,0 1 0,-1 0 0,1-1 0,0 1 0,-1-1 0,1 0 0,-1 1 0,1-1 0,-1 1 0,1-1 0,-1 0 0,0 1 0,1-1 0,-1 0 0,1 0 0,-1 1 0,0-1 0,0 0 0,0 0 0,1 0 0,-1 1 0,0-1 0,0 0 0,0-1 0,0-25 0,-1 24 0,1 0 0,-1-1 0,0 1 0,0 0 0,0 0 0,0 0 0,-1 0 0,1 0 0,-1 0 0,0 0 0,0 1 0,0-1 0,0 1 0,0-1 0,-1 1 0,1 0 0,-1-1 0,1 1 0,-1 1 0,0-1 0,0 0 0,0 1 0,0-1 0,-4-1 0,4 3 0,-1-1 0,0 1 0,1-1 0,-1 1 0,0 0 0,0 0 0,1 1 0,-1-1 0,1 1 0,-1-1 0,0 1 0,1 0 0,-1 1 0,1-1 0,0 1 0,-1-1 0,1 1 0,0 0 0,0 0 0,0 1 0,-4 3 0,0 1 0,0 0 0,1 1 0,0 0 0,0 0 0,1 1 0,0-1 0,1 1 0,0 0 0,-5 13 0,7-14 0,-1 0 0,2 0 0,-1 1 0,1-1 0,0 0 0,0 0 0,1 1 0,1-1 0,-1 0 0,1 1 0,3 12 0,-3-19 0,0 0 0,0 1 0,0-1 0,0 0 0,0 0 0,0 0 0,1 0 0,-1 0 0,1 0 0,-1 0 0,1 0 0,0-1 0,-1 1 0,1-1 0,0 1 0,0-1 0,0 0 0,1 0 0,-1 1 0,0-2 0,0 1 0,1 0 0,-1 0 0,0-1 0,1 1 0,-1-1 0,0 0 0,1 0 0,-1 1 0,1-2 0,-1 1 0,0 0 0,1 0 0,2-2 0,3 1 0,-1-1 0,1 0 0,-1-1 0,0 0 0,0 0 0,0 0 0,0-1 0,-1 0 0,11-8 0,-8 3 0,-1 0 0,0-1 0,14-20 0,-7 9 0,-15 21 0,0-1 0,1 1 0,-1 0 0,0 0 0,0 0 0,1-1 0,-1 1 0,0 0 0,0 0 0,1 0 0,-1 0 0,0-1 0,1 1 0,-1 0 0,0 0 0,1 0 0,-1 0 0,0 0 0,1 0 0,-1 0 0,0 0 0,1 0 0,-1 0 0,0 0 0,1 0 0,-1 0 0,0 0 0,0 0 0,1 1 0,-1-1 0,0 0 0,1 0 0,-1 0 0,0 0 0,0 1 0,1-1 0,-1 0 0,0 0 0,0 0 0,1 1 0,-1-1 0,0 1 0,13 14 0,-9-10 0,0 0 0,0-1 0,0-1 0,1 1 0,0 0 0,0-1 0,0 0 0,0 0 0,0-1 0,1 1 0,-1-1 0,1 0 0,-1-1 0,1 1 0,0-1 0,0 0 0,0-1 0,-1 1 0,1-1 0,0-1 0,9 0 0,-11 1 0,1-1 0,-1 0 0,1 0 0,-1 0 0,1-1 0,-1 0 0,0 1 0,1-1 0,-1-1 0,0 1 0,0-1 0,-1 1 0,1-1 0,0 0 0,-1 0 0,0-1 0,0 1 0,0-1 0,0 0 0,0 1 0,-1-1 0,0 0 0,0-1 0,0 1 0,3-9 0,-3 5 0,-1 0 0,0 0 0,0 0 0,-1-13 0,0 21 0,0 0 0,0 0 0,0 0 0,0 0 0,0 0 0,0 0 0,0 0 0,0 1 0,0-1 0,-1 0 0,1 0 0,0 0 0,0 0 0,0 0 0,0 0 0,0 0 0,0 0 0,0 0 0,0 0 0,0 0 0,0 0 0,0 0 0,0 0 0,0 0 0,0 0 0,0 0 0,0 0 0,0-1 0,0 1 0,-1 0 0,1 0 0,0 0 0,0 0 0,0 0 0,0 0 0,0 0 0,0 0 0,0 0 0,0 0 0,0 0 0,0 0 0,0 0 0,0 0 0,0 0 0,0 0 0,0 0 0,0 0 0,0 0 0,0 0 0,0 0 0,0-1 0,-4 10 0,-4 14 0,1 13 0,3-19 0,1-1 0,0 0 0,1 1 0,1 0 0,1 26 0,1-41 0,-1 1 0,0-1 0,1 1 0,0-1 0,-1 1 0,1-1 0,0 1 0,0-1 0,1 0 0,-1 0 0,0 1 0,1-1 0,-1 0 0,1 0 0,0 0 0,-1 0 0,1-1 0,0 1 0,0 0 0,1-1 0,-1 0 0,0 1 0,3 0 0,-3-1 0,1 0 0,0-1 0,0 1 0,0-1 0,0 0 0,-1 0 0,1 0 0,0 0 0,0 0 0,0-1 0,0 1 0,-1-1 0,1 0 0,0 0 0,-1 0 0,1 0 0,0 0 0,-1 0 0,1-1 0,3-3 0,6-4 0,0-1 0,-1-1 0,0 1 0,-1-2 0,9-12 0,40-68 0,-30 45 0,-51 86 0,2 0 0,2 1 0,-17 56 0,-33 146 0,60-205-1365,2-6-5461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1:3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24575,'0'0'0,"0"1"0,0-1 0,0 0 0,0 0 0,0 0 0,0 0 0,0 0 0,0 1 0,0-1 0,0 0 0,0 0 0,0 0 0,1 0 0,-1 0 0,0 0 0,0 0 0,0 0 0,0 1 0,0-1 0,0 0 0,0 0 0,0 0 0,1 0 0,-1 0 0,0 0 0,0 0 0,0 0 0,0 0 0,0 0 0,1 0 0,-1 0 0,0 0 0,0 0 0,0 0 0,0 0 0,0 0 0,0 0 0,1 0 0,-1 0 0,0 0 0,0 0 0,0 0 0,0 0 0,0 0 0,0 0 0,1 0 0,-1 0 0,0 0 0,0-1 0,0 1 0,0 0 0,0 0 0,0 0 0,0 0 0,0 0 0,1 0 0,-1 0 0,0 0 0,0-1 0,0 1 0,0 0 0,0 0 0,0 0 0,0 0 0,8 10 0,18 30 0,-8-14 0,20 37 0,-34-54 0,0-1 0,-1 1 0,1 0 0,-2 0 0,1 1 0,-2-1 0,1 0 0,0 19 0,-2-27 0,0 1 0,0 0 0,0 0 0,-1 0 0,1 0 0,-1-1 0,1 1 0,-1 0 0,1-1 0,-1 1 0,0 0 0,0-1 0,0 1 0,0-1 0,0 1 0,0-1 0,0 1 0,0-1 0,-1 0 0,1 0 0,-1 1 0,-2 0 0,3-1 0,0-1 0,0 0 0,0 1 0,-1-1 0,1 0 0,0 0 0,0 0 0,0 0 0,-1 0 0,1 0 0,0 0 0,0-1 0,0 1 0,-1 0 0,1-1 0,0 1 0,0-1 0,0 1 0,0-1 0,0 1 0,0-1 0,0 0 0,0 1 0,0-1 0,0 0 0,0 0 0,1 0 0,-1 0 0,0 0 0,0 0 0,1 0 0,-1 0 0,1 0 0,-1 0 0,0-2 0,-2-4 0,1 1 0,0-1 0,0 0 0,0 0 0,1 0 0,0 0 0,1 0 0,-1 0 0,1 0 0,0 0 0,1-1 0,0 1 0,0 0 0,3-7 0,2-10 0,2 0 0,17-38 0,-11 34 0,0 0 0,19-27 0,-28 47 0,0 1 0,1 0 0,0 0 0,0 1 0,0-1 0,1 1 0,0 0 0,0 1 0,0 0 0,1 0 0,15-7 0,-20 11-170,0 0-1,0 1 0,0-1 1,0 1-1,0-1 0,0 1 1,4 0-1,16 4-6655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123 118 24575,'-1'1'0,"1"-1"0,0 0 0,-1 0 0,1 1 0,0-1 0,0 0 0,0 1 0,-1-1 0,1 0 0,0 1 0,0-1 0,0 0 0,-1 1 0,1-1 0,0 1 0,0-1 0,0 0 0,0 1 0,0-1 0,0 1 0,0-1 0,0 0 0,0 1 0,0-1 0,0 1 0,0-1 0,0 0 0,1 1 0,-1-1 0,0 0 0,0 1 0,1 0 0,12 9 0,-10-9 0,0 0 0,0 0 0,0 0 0,0 0 0,0 0 0,0-1 0,0 1 0,0-1 0,3 0 0,-3-1 0,1 0 0,-1-1 0,0 1 0,-1-1 0,1 0 0,0 1 0,0-1 0,-1-1 0,1 1 0,-1 0 0,0-1 0,1 1 0,-1-1 0,0 0 0,-1 1 0,1-1 0,0 0 0,-1 0 0,0 0 0,1-1 0,-1 1 0,0 0 0,0-6 0,0 6 0,0 0 0,-1 0 0,1 0 0,-1 0 0,0 0 0,0 0 0,0 0 0,-1 0 0,1 0 0,0 0 0,-1 0 0,0 1 0,0-1 0,0 0 0,0 0 0,0 1 0,-1-1 0,1 0 0,-1 1 0,0-1 0,1 1 0,-1 0 0,0 0 0,0-1 0,-1 1 0,-3-3 0,2 4 0,1-1 0,-1 1 0,0 0 0,0 0 0,1 0 0,-1 0 0,0 1 0,0 0 0,0 0 0,0 0 0,0 0 0,0 0 0,0 1 0,1-1 0,-1 1 0,0 0 0,0 1 0,0-1 0,1 0 0,-1 1 0,1 0 0,0 0 0,-1 0 0,1 0 0,0 1 0,-3 2 0,-2 2 0,0 0 0,1 1 0,0 0 0,0 0 0,1 0 0,0 1 0,0 0 0,-7 17 0,9-16 34,0 0 1,1 0-1,0 1 0,1 0 0,0-1 0,0 1 0,1 0 0,1 0 0,1 20 1,0-26-113,0 0 0,0 1 1,0-1-1,1 0 1,-1 0-1,1 0 1,1 0-1,-1 0 0,1 0 1,0-1-1,0 1 1,0-1-1,0 0 1,1 0-1,0 0 0,0 0 1,0 0-1,0-1 1,1 0-1,-1 0 1,6 3-1,16 5-6748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24575,'33'49'0,"-26"-38"0,-2 0 0,1 1 0,-1 0 0,5 17 0,-9-25 0,0 0 0,0 1 0,0-1 0,0 0 0,-1 0 0,0 0 0,1 0 0,-2 1 0,1-1 0,0 0 0,-1 0 0,0 0 0,0 0 0,0 0 0,0 0 0,-1 0 0,-2 5 0,3-7 0,-1-1 0,1 1 0,-1 0 0,1-1 0,-1 1 0,0-1 0,1 0 0,-1 1 0,0-1 0,0 0 0,0 0 0,0 0 0,0-1 0,0 1 0,0 0 0,0-1 0,0 1 0,-1-1 0,1 0 0,0 1 0,0-1 0,0 0 0,0-1 0,-1 1 0,1 0 0,0-1 0,0 1 0,0-1 0,-4-1 0,3 1 0,1 0 0,-1 0 0,0-1 0,0 1 0,1-1 0,-1 0 0,1 0 0,-1 0 0,1 0 0,0 0 0,0 0 0,0-1 0,0 1 0,0-1 0,1 1 0,-1-1 0,1 0 0,-1 0 0,1 0 0,-1-4 0,1 1-52,1-1-1,-1 0 1,1 1-1,1-1 1,-1 0-1,1 1 1,0-1-1,1 1 1,0-1-1,0 1 1,0-1-1,0 1 1,1 0-1,0 0 1,1 0-1,-1 1 1,1-1-1,0 1 1,1 0-1,-1 0 0,1 0 1,0 1-1,0 0 1,0 0-1,10-6 1,-4 6-6774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24575,'-3'0'0,"-1"1"0,1-1 0,0 0 0,-1 1 0,1 0 0,0-1 0,0 1 0,-5 2 0,8-2 0,-1-1 0,0 1 0,1-1 0,-1 0 0,0 1 0,1-1 0,-1 1 0,1-1 0,-1 1 0,1 0 0,-1-1 0,1 1 0,0-1 0,-1 1 0,1 0 0,0-1 0,-1 1 0,1 0 0,0 0 0,0-1 0,0 1 0,-1 0 0,1-1 0,0 1 0,0 0 0,0 0 0,0-1 0,0 1 0,0 0 0,1 0 0,-1-1 0,0 1 0,0 0 0,1 0 0,-1-1 0,0 1 0,0 0 0,1-1 0,-1 1 0,1-1 0,-1 1 0,1 0 0,0 0 0,7 8 0,-1 0 0,1-1 0,1 0 0,0-1 0,0 0 0,12 8 0,-12-10 0,0 1 0,-1 0 0,1 1 0,-1 0 0,-1 1 0,0 0 0,9 10 0,-15-16 0,-1 0 0,1 0 0,0 0 0,-1 0 0,1 1 0,-1-1 0,0 0 0,1 0 0,-1 0 0,0 0 0,0 0 0,-1 0 0,1 1 0,0-1 0,-1 0 0,1 0 0,-1 0 0,0 0 0,0 0 0,0 0 0,0 0 0,0 0 0,-2 2 0,-4 7 0,0-1 0,-17 17 0,15-17 0,-95 98 0,93-96-1365,3-3-5461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24575,'0'0'0,"0"0"0,0 0 0,0 0 0,0 1 0,-1-1 0,1 0 0,0 0 0,0 0 0,0 0 0,0 0 0,0 0 0,0 0 0,0 0 0,0 0 0,0 0 0,0 0 0,0 0 0,0 0 0,-1 0 0,1 0 0,0 0 0,0 0 0,0 1 0,0-1 0,0 0 0,0 0 0,0 0 0,0 0 0,0 0 0,0 0 0,0 0 0,0 0 0,0 0 0,0 1 0,0-1 0,0 0 0,0 0 0,0 0 0,0 0 0,0 0 0,0 0 0,0 0 0,0 0 0,0 0 0,0 0 0,0 1 0,0-1 0,0 0 0,1 0 0,-1 0 0,0 0 0,0 0 0,0 0 0,0 0 0,0 0 0,0 0 0,0 0 0,0 0 0,7 9 0,10 7 0,4 1 0,37 20 0,4 4 0,-61-40 0,1 0 0,-1 0 0,0 0 0,0 0 0,1 0 0,-1 1 0,0-1 0,0 0 0,0 1 0,0-1 0,0 1 0,-1-1 0,1 1 0,0-1 0,-1 1 0,1 0 0,-1-1 0,1 1 0,-1 0 0,0 0 0,0-1 0,0 1 0,0 0 0,0-1 0,0 1 0,0 0 0,-1 0 0,1-1 0,-1 1 0,0 2 0,-3 4 0,0 0 0,0-1 0,-1 1 0,0-1 0,-6 7 0,-5 6 0,-73 108-1365,78-111-5461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 24575,'-6'-13'0,"6"13"0,0-1 0,0 1 0,0 0 0,0 0 0,-1 0 0,1 0 0,0-1 0,0 1 0,0 0 0,-1 0 0,1 0 0,0 0 0,0 0 0,-1 0 0,1 0 0,0 0 0,0 0 0,0 0 0,-1 0 0,1 0 0,0 0 0,0 0 0,-1 0 0,1 0 0,0 0 0,0 0 0,-1 0 0,1 0 0,0 0 0,0 0 0,0 0 0,-1 0 0,1 0 0,0 1 0,0-1 0,0 0 0,-1 0 0,1 0 0,0 0 0,0 1 0,0-1 0,0 0 0,0 0 0,-1 0 0,1 1 0,0-1 0,0 0 0,0 0 0,0 0 0,0 1 0,0-1 0,0 0 0,0 0 0,0 1 0,0-1 0,0 0 0,-7 14 0,0 0 0,-1 0 0,0-1 0,-20 22 0,-10 18 0,33-45 0,0 0 0,0 1 0,0 0 0,1 0 0,-5 19 0,8-25 0,1 0 0,0 0 0,-1 1 0,1-1 0,1 0 0,-1 0 0,0 1 0,1-1 0,0 0 0,-1 0 0,1 1 0,1-1 0,-1 0 0,0 0 0,1 0 0,-1-1 0,1 1 0,0 0 0,0 0 0,0-1 0,4 4 0,1 1-124,0 0 0,1-1 0,-1 1 0,2-1 0,-1-1 0,1 0-1,0 0 1,0 0 0,0-1 0,13 3 0,-7-3-6702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24575,'-2'1'0,"1"0"0,-1 0 0,1 0 0,-1 0 0,1 0 0,0 0 0,0 1 0,-1-1 0,1 1 0,0-1 0,0 1 0,0-1 0,0 1 0,1-1 0,-2 4 0,-4 5 0,-13 13 0,-1 0 0,-47 39 0,30-28 0,-61 48 0,96-81 0,1 0 0,0 0 0,0 0 0,0 0 0,0 0 0,0 0 0,1 0 0,-1 0 0,0 1 0,0-1 0,1 0 0,-1 1 0,1-1 0,-1 0 0,1 1 0,0-1 0,-1 0 0,1 1 0,0-1 0,0 0 0,0 1 0,0-1 0,0 1 0,0-1 0,1 1 0,-1-1 0,0 0 0,1 1 0,-1-1 0,1 0 0,-1 1 0,1-1 0,-1 0 0,1 0 0,0 0 0,0 1 0,0-1 0,0 0 0,0 0 0,0 0 0,0 0 0,1 0 0,7 7 0,0-1 0,1-1 0,-1 0 0,15 7 0,-10-6 0,135 81-1365,-115-67-5461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24575,'0'0'0,"-1"0"0,1 0 0,0 0 0,-1 0 0,1 0 0,-1 0 0,1 0 0,0 0 0,-1 0 0,1 0 0,0 1 0,-1-1 0,1 0 0,-1 0 0,1 0 0,0 0 0,-1 1 0,1-1 0,0 0 0,0 0 0,-1 1 0,1-1 0,0 0 0,-1 0 0,1 1 0,0-1 0,0 0 0,0 1 0,-1-1 0,1 0 0,0 1 0,0-1 0,0 0 0,0 1 0,0-1 0,0 1 0,0-1 0,0 0 0,0 1 0,0-1 0,0 1 0,0-1 0,0 0 0,0 1 0,0-1 0,0 0 0,0 1 0,0 0 0,1 0 0,-1 0 0,1 0 0,-1 0 0,1 0 0,-1 0 0,1 0 0,-1 0 0,1-1 0,0 1 0,-1 0 0,1 0 0,0 0 0,0-1 0,0 1 0,0 0 0,0-1 0,1 2 0,4-1 0,-1 0 0,0 0 0,1 0 0,-1-1 0,0 0 0,1 0 0,9-1 0,43-10 0,-27 5 0,86-12 245,126-26-1855,-212 35-5216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24575,'0'3'0,"3"0"0,3 1 0,5-1 0,5-4 0,6-1 0,8-4 0,8-1 0,6 1 0,4 2 0,2 1 0,0-2 0,-5 1 0,-5 0 0,-11 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24575,'0'-1'0,"0"1"0,0 0 0,-1-1 0,1 1 0,0-1 0,0 1 0,0-1 0,0 1 0,0-1 0,0 1 0,0-1 0,0 1 0,0-1 0,0 1 0,1-1 0,-1 1 0,0 0 0,0-1 0,0 1 0,1-1 0,-1 1 0,0-1 0,0 1 0,1 0 0,-1-1 0,0 1 0,1 0 0,-1-1 0,0 1 0,1 0 0,0-1 0,9 11 0,9 25 0,-6 14 0,-10-37 0,-1-1 0,2 1 0,0-1 0,5 13 0,-8-23 0,0 0 0,0 1 0,0-1 0,0 0 0,0 1 0,0-1 0,1 0 0,-1 0 0,0 0 0,1 0 0,-1 0 0,0 0 0,1-1 0,-1 1 0,1 0 0,-1-1 0,1 1 0,0-1 0,-1 0 0,1 1 0,0-1 0,-1 0 0,1 0 0,-1 0 0,1 0 0,0 0 0,-1 0 0,1-1 0,0 1 0,-1 0 0,1-1 0,-1 1 0,1-1 0,-1 0 0,3 0 0,6-4 0,0-1 0,-1 0 0,19-14 0,-21 15 0,0-1 0,-3 3 0,-1 0 0,1 1 0,0-1 0,0 1 0,6-3 0,-9 4 0,-1 1 0,0 0 0,1 0 0,-1 0 0,0 0 0,1 0 0,-1 0 0,0 0 0,1 0 0,-1 0 0,0 0 0,1 0 0,-1 0 0,0 0 0,1 0 0,-1 0 0,0 0 0,0 0 0,1 1 0,-1-1 0,0 0 0,1 0 0,-1 0 0,0 0 0,0 1 0,1-1 0,-1 0 0,0 0 0,0 0 0,1 1 0,-1-1 0,0 2 0,1-1 0,-1 1 0,0-1 0,1 0 0,-1 1 0,0-1 0,0 1 0,0-1 0,0 1 0,0-1 0,-1 0 0,1 3 0,-9 32 0,-2 0 0,-28 66 0,7-20 0,31-80 0,-38 119 342,36-106-586,0 0 0,0 0 0,2 0 0,0 0 1,0 0-1,3 21 0,4-6-6582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08:22:1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 24575,'0'-2'0,"0"0"0,1 1 0,-1-1 0,1 0 0,-1 0 0,1 0 0,0 1 0,-1-1 0,1 0 0,0 1 0,2-2 0,2 0 0,-5 16 0,-46 172 0,22-102 0,18-56 0,4-16 0,0 0 0,-1 0 0,-1-1 0,1 1 0,-2-1 0,-9 19 0,13-29 0,1 1 0,-1 0 0,1-1 0,0 1 0,-1-1 0,1 1 0,-1-1 0,0 1 0,1-1 0,-1 1 0,1-1 0,-1 0 0,0 1 0,1-1 0,-1 0 0,0 1 0,1-1 0,-1 0 0,0 0 0,0 0 0,1 0 0,-1 0 0,0 0 0,0 0 0,1 0 0,-1 0 0,-1 0 0,1-1 0,-1 1 0,1-1 0,-1 0 0,1 0 0,0 0 0,-1 0 0,1 0 0,0 0 0,0 0 0,0 0 0,0-1 0,-1 0 0,-3-5 0,1 0 0,0 0 0,-5-15 0,6 14 0,0-1 0,0 0 0,1 0 0,0 0 0,0-13 0,2 20 0,0 0 0,0 0 0,0 0 0,0-1 0,0 1 0,1 0 0,-1 0 0,1 0 0,0 0 0,-1 0 0,1 0 0,0 0 0,0 0 0,0 0 0,1 0 0,-1 0 0,0 0 0,1 1 0,-1-1 0,1 1 0,0-1 0,-1 1 0,1-1 0,0 1 0,0 0 0,0 0 0,0 0 0,2-1 0,14-3 2,0 0 0,1 1 0,-1 1 0,30-1 0,-8 1-1377,-3-2-5451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59230" y="71203"/>
            <a:ext cx="716699" cy="707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355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7849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36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132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19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10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97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72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390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51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8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60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1244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image" Target="../media/image19.png"/><Relationship Id="rId63" Type="http://schemas.openxmlformats.org/officeDocument/2006/relationships/image" Target="../media/image40.png"/><Relationship Id="rId159" Type="http://schemas.openxmlformats.org/officeDocument/2006/relationships/customXml" Target="../ink/ink80.xml"/><Relationship Id="rId170" Type="http://schemas.openxmlformats.org/officeDocument/2006/relationships/image" Target="../media/image93.png"/><Relationship Id="rId226" Type="http://schemas.openxmlformats.org/officeDocument/2006/relationships/image" Target="../media/image121.png"/><Relationship Id="rId107" Type="http://schemas.openxmlformats.org/officeDocument/2006/relationships/image" Target="../media/image62.png"/><Relationship Id="rId11" Type="http://schemas.openxmlformats.org/officeDocument/2006/relationships/image" Target="../media/image14.png"/><Relationship Id="rId32" Type="http://schemas.openxmlformats.org/officeDocument/2006/relationships/customXml" Target="../ink/ink16.xml"/><Relationship Id="rId53" Type="http://schemas.openxmlformats.org/officeDocument/2006/relationships/image" Target="../media/image35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customXml" Target="../ink/ink75.xml"/><Relationship Id="rId5" Type="http://schemas.openxmlformats.org/officeDocument/2006/relationships/image" Target="../media/image11.png"/><Relationship Id="rId95" Type="http://schemas.openxmlformats.org/officeDocument/2006/relationships/image" Target="../media/image56.png"/><Relationship Id="rId160" Type="http://schemas.openxmlformats.org/officeDocument/2006/relationships/image" Target="../media/image88.png"/><Relationship Id="rId181" Type="http://schemas.openxmlformats.org/officeDocument/2006/relationships/customXml" Target="../ink/ink91.xml"/><Relationship Id="rId216" Type="http://schemas.openxmlformats.org/officeDocument/2006/relationships/image" Target="../media/image116.png"/><Relationship Id="rId237" Type="http://schemas.openxmlformats.org/officeDocument/2006/relationships/customXml" Target="../ink/ink119.xml"/><Relationship Id="rId258" Type="http://schemas.openxmlformats.org/officeDocument/2006/relationships/image" Target="../media/image137.png"/><Relationship Id="rId22" Type="http://schemas.openxmlformats.org/officeDocument/2006/relationships/customXml" Target="../ink/ink11.xml"/><Relationship Id="rId43" Type="http://schemas.openxmlformats.org/officeDocument/2006/relationships/image" Target="../media/image3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customXml" Target="../ink/ink70.xml"/><Relationship Id="rId85" Type="http://schemas.openxmlformats.org/officeDocument/2006/relationships/image" Target="../media/image51.png"/><Relationship Id="rId150" Type="http://schemas.openxmlformats.org/officeDocument/2006/relationships/image" Target="../media/image83.png"/><Relationship Id="rId171" Type="http://schemas.openxmlformats.org/officeDocument/2006/relationships/customXml" Target="../ink/ink86.xml"/><Relationship Id="rId192" Type="http://schemas.openxmlformats.org/officeDocument/2006/relationships/image" Target="../media/image104.png"/><Relationship Id="rId206" Type="http://schemas.openxmlformats.org/officeDocument/2006/relationships/image" Target="../media/image111.png"/><Relationship Id="rId227" Type="http://schemas.openxmlformats.org/officeDocument/2006/relationships/customXml" Target="../ink/ink114.xml"/><Relationship Id="rId248" Type="http://schemas.openxmlformats.org/officeDocument/2006/relationships/image" Target="../media/image132.png"/><Relationship Id="rId12" Type="http://schemas.openxmlformats.org/officeDocument/2006/relationships/customXml" Target="../ink/ink6.xml"/><Relationship Id="rId33" Type="http://schemas.openxmlformats.org/officeDocument/2006/relationships/image" Target="../media/image25.png"/><Relationship Id="rId108" Type="http://schemas.openxmlformats.org/officeDocument/2006/relationships/customXml" Target="../ink/ink54.xml"/><Relationship Id="rId129" Type="http://schemas.openxmlformats.org/officeDocument/2006/relationships/image" Target="../media/image73.png"/><Relationship Id="rId54" Type="http://schemas.openxmlformats.org/officeDocument/2006/relationships/customXml" Target="../ink/ink27.xml"/><Relationship Id="rId75" Type="http://schemas.openxmlformats.org/officeDocument/2006/relationships/image" Target="../media/image46.png"/><Relationship Id="rId96" Type="http://schemas.openxmlformats.org/officeDocument/2006/relationships/customXml" Target="../ink/ink48.xml"/><Relationship Id="rId140" Type="http://schemas.openxmlformats.org/officeDocument/2006/relationships/image" Target="../media/image78.png"/><Relationship Id="rId161" Type="http://schemas.openxmlformats.org/officeDocument/2006/relationships/customXml" Target="../ink/ink81.xml"/><Relationship Id="rId182" Type="http://schemas.openxmlformats.org/officeDocument/2006/relationships/image" Target="../media/image99.png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8" Type="http://schemas.openxmlformats.org/officeDocument/2006/relationships/image" Target="../media/image127.png"/><Relationship Id="rId259" Type="http://schemas.openxmlformats.org/officeDocument/2006/relationships/customXml" Target="../ink/ink130.xml"/><Relationship Id="rId23" Type="http://schemas.openxmlformats.org/officeDocument/2006/relationships/image" Target="../media/image20.png"/><Relationship Id="rId119" Type="http://schemas.openxmlformats.org/officeDocument/2006/relationships/image" Target="../media/image68.png"/><Relationship Id="rId44" Type="http://schemas.openxmlformats.org/officeDocument/2006/relationships/customXml" Target="../ink/ink22.xml"/><Relationship Id="rId65" Type="http://schemas.openxmlformats.org/officeDocument/2006/relationships/image" Target="../media/image4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customXml" Target="../ink/ink76.xml"/><Relationship Id="rId172" Type="http://schemas.openxmlformats.org/officeDocument/2006/relationships/image" Target="../media/image94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28" Type="http://schemas.openxmlformats.org/officeDocument/2006/relationships/image" Target="../media/image122.png"/><Relationship Id="rId249" Type="http://schemas.openxmlformats.org/officeDocument/2006/relationships/customXml" Target="../ink/ink125.xml"/><Relationship Id="rId13" Type="http://schemas.openxmlformats.org/officeDocument/2006/relationships/image" Target="../media/image15.png"/><Relationship Id="rId109" Type="http://schemas.openxmlformats.org/officeDocument/2006/relationships/image" Target="../media/image63.png"/><Relationship Id="rId260" Type="http://schemas.openxmlformats.org/officeDocument/2006/relationships/image" Target="../media/image138.png"/><Relationship Id="rId34" Type="http://schemas.openxmlformats.org/officeDocument/2006/relationships/customXml" Target="../ink/ink17.xml"/><Relationship Id="rId55" Type="http://schemas.openxmlformats.org/officeDocument/2006/relationships/image" Target="../media/image36.png"/><Relationship Id="rId76" Type="http://schemas.openxmlformats.org/officeDocument/2006/relationships/customXml" Target="../ink/ink38.xml"/><Relationship Id="rId97" Type="http://schemas.openxmlformats.org/officeDocument/2006/relationships/image" Target="../media/image57.png"/><Relationship Id="rId120" Type="http://schemas.openxmlformats.org/officeDocument/2006/relationships/customXml" Target="../ink/ink60.xml"/><Relationship Id="rId141" Type="http://schemas.openxmlformats.org/officeDocument/2006/relationships/customXml" Target="../ink/ink71.xml"/><Relationship Id="rId7" Type="http://schemas.openxmlformats.org/officeDocument/2006/relationships/image" Target="../media/image12.png"/><Relationship Id="rId162" Type="http://schemas.openxmlformats.org/officeDocument/2006/relationships/image" Target="../media/image89.png"/><Relationship Id="rId183" Type="http://schemas.openxmlformats.org/officeDocument/2006/relationships/customXml" Target="../ink/ink92.xml"/><Relationship Id="rId218" Type="http://schemas.openxmlformats.org/officeDocument/2006/relationships/image" Target="../media/image117.png"/><Relationship Id="rId239" Type="http://schemas.openxmlformats.org/officeDocument/2006/relationships/customXml" Target="../ink/ink120.xml"/><Relationship Id="rId250" Type="http://schemas.openxmlformats.org/officeDocument/2006/relationships/image" Target="../media/image133.png"/><Relationship Id="rId24" Type="http://schemas.openxmlformats.org/officeDocument/2006/relationships/customXml" Target="../ink/ink12.xml"/><Relationship Id="rId45" Type="http://schemas.openxmlformats.org/officeDocument/2006/relationships/image" Target="../media/image31.png"/><Relationship Id="rId66" Type="http://schemas.openxmlformats.org/officeDocument/2006/relationships/customXml" Target="../ink/ink33.xml"/><Relationship Id="rId87" Type="http://schemas.openxmlformats.org/officeDocument/2006/relationships/image" Target="../media/image52.png"/><Relationship Id="rId110" Type="http://schemas.openxmlformats.org/officeDocument/2006/relationships/customXml" Target="../ink/ink55.xml"/><Relationship Id="rId131" Type="http://schemas.openxmlformats.org/officeDocument/2006/relationships/image" Target="../media/image74.png"/><Relationship Id="rId152" Type="http://schemas.openxmlformats.org/officeDocument/2006/relationships/image" Target="../media/image84.png"/><Relationship Id="rId173" Type="http://schemas.openxmlformats.org/officeDocument/2006/relationships/customXml" Target="../ink/ink87.xml"/><Relationship Id="rId194" Type="http://schemas.openxmlformats.org/officeDocument/2006/relationships/image" Target="../media/image105.png"/><Relationship Id="rId208" Type="http://schemas.openxmlformats.org/officeDocument/2006/relationships/image" Target="../media/image112.png"/><Relationship Id="rId229" Type="http://schemas.openxmlformats.org/officeDocument/2006/relationships/customXml" Target="../ink/ink115.xml"/><Relationship Id="rId240" Type="http://schemas.openxmlformats.org/officeDocument/2006/relationships/image" Target="../media/image128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35" Type="http://schemas.openxmlformats.org/officeDocument/2006/relationships/image" Target="../media/image26.png"/><Relationship Id="rId56" Type="http://schemas.openxmlformats.org/officeDocument/2006/relationships/customXml" Target="../ink/ink28.xml"/><Relationship Id="rId77" Type="http://schemas.openxmlformats.org/officeDocument/2006/relationships/image" Target="../media/image47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9.png"/><Relationship Id="rId142" Type="http://schemas.openxmlformats.org/officeDocument/2006/relationships/image" Target="../media/image79.png"/><Relationship Id="rId163" Type="http://schemas.openxmlformats.org/officeDocument/2006/relationships/customXml" Target="../ink/ink82.xml"/><Relationship Id="rId184" Type="http://schemas.openxmlformats.org/officeDocument/2006/relationships/image" Target="../media/image100.png"/><Relationship Id="rId219" Type="http://schemas.openxmlformats.org/officeDocument/2006/relationships/customXml" Target="../ink/ink110.xml"/><Relationship Id="rId230" Type="http://schemas.openxmlformats.org/officeDocument/2006/relationships/image" Target="../media/image123.png"/><Relationship Id="rId251" Type="http://schemas.openxmlformats.org/officeDocument/2006/relationships/customXml" Target="../ink/ink126.xml"/><Relationship Id="rId25" Type="http://schemas.openxmlformats.org/officeDocument/2006/relationships/image" Target="../media/image21.png"/><Relationship Id="rId46" Type="http://schemas.openxmlformats.org/officeDocument/2006/relationships/customXml" Target="../ink/ink23.xml"/><Relationship Id="rId67" Type="http://schemas.openxmlformats.org/officeDocument/2006/relationships/image" Target="../media/image42.png"/><Relationship Id="rId88" Type="http://schemas.openxmlformats.org/officeDocument/2006/relationships/customXml" Target="../ink/ink44.xml"/><Relationship Id="rId111" Type="http://schemas.openxmlformats.org/officeDocument/2006/relationships/image" Target="../media/image64.png"/><Relationship Id="rId132" Type="http://schemas.openxmlformats.org/officeDocument/2006/relationships/customXml" Target="../ink/ink66.xml"/><Relationship Id="rId153" Type="http://schemas.openxmlformats.org/officeDocument/2006/relationships/customXml" Target="../ink/ink77.xml"/><Relationship Id="rId174" Type="http://schemas.openxmlformats.org/officeDocument/2006/relationships/image" Target="../media/image95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18.png"/><Relationship Id="rId241" Type="http://schemas.openxmlformats.org/officeDocument/2006/relationships/customXml" Target="../ink/ink121.xml"/><Relationship Id="rId15" Type="http://schemas.openxmlformats.org/officeDocument/2006/relationships/image" Target="../media/image16.png"/><Relationship Id="rId36" Type="http://schemas.openxmlformats.org/officeDocument/2006/relationships/customXml" Target="../ink/ink18.xml"/><Relationship Id="rId57" Type="http://schemas.openxmlformats.org/officeDocument/2006/relationships/image" Target="../media/image37.png"/><Relationship Id="rId262" Type="http://schemas.openxmlformats.org/officeDocument/2006/relationships/image" Target="../media/image139.png"/><Relationship Id="rId78" Type="http://schemas.openxmlformats.org/officeDocument/2006/relationships/customXml" Target="../ink/ink39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61.xml"/><Relationship Id="rId143" Type="http://schemas.openxmlformats.org/officeDocument/2006/relationships/customXml" Target="../ink/ink72.xml"/><Relationship Id="rId164" Type="http://schemas.openxmlformats.org/officeDocument/2006/relationships/image" Target="../media/image90.png"/><Relationship Id="rId185" Type="http://schemas.openxmlformats.org/officeDocument/2006/relationships/customXml" Target="../ink/ink93.xml"/><Relationship Id="rId9" Type="http://schemas.openxmlformats.org/officeDocument/2006/relationships/image" Target="../media/image13.png"/><Relationship Id="rId210" Type="http://schemas.openxmlformats.org/officeDocument/2006/relationships/image" Target="../media/image113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34.png"/><Relationship Id="rId47" Type="http://schemas.openxmlformats.org/officeDocument/2006/relationships/image" Target="../media/image32.png"/><Relationship Id="rId68" Type="http://schemas.openxmlformats.org/officeDocument/2006/relationships/customXml" Target="../ink/ink34.xml"/><Relationship Id="rId89" Type="http://schemas.openxmlformats.org/officeDocument/2006/relationships/image" Target="../media/image53.png"/><Relationship Id="rId112" Type="http://schemas.openxmlformats.org/officeDocument/2006/relationships/customXml" Target="../ink/ink56.xml"/><Relationship Id="rId133" Type="http://schemas.openxmlformats.org/officeDocument/2006/relationships/image" Target="../media/image75.png"/><Relationship Id="rId154" Type="http://schemas.openxmlformats.org/officeDocument/2006/relationships/image" Target="../media/image85.png"/><Relationship Id="rId175" Type="http://schemas.openxmlformats.org/officeDocument/2006/relationships/customXml" Target="../ink/ink88.xml"/><Relationship Id="rId196" Type="http://schemas.openxmlformats.org/officeDocument/2006/relationships/image" Target="../media/image106.png"/><Relationship Id="rId200" Type="http://schemas.openxmlformats.org/officeDocument/2006/relationships/image" Target="../media/image108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9.png"/><Relationship Id="rId263" Type="http://schemas.openxmlformats.org/officeDocument/2006/relationships/customXml" Target="../ink/ink132.xml"/><Relationship Id="rId37" Type="http://schemas.openxmlformats.org/officeDocument/2006/relationships/image" Target="../media/image27.png"/><Relationship Id="rId58" Type="http://schemas.openxmlformats.org/officeDocument/2006/relationships/customXml" Target="../ink/ink29.xml"/><Relationship Id="rId79" Type="http://schemas.openxmlformats.org/officeDocument/2006/relationships/image" Target="../media/image48.png"/><Relationship Id="rId102" Type="http://schemas.openxmlformats.org/officeDocument/2006/relationships/customXml" Target="../ink/ink51.xml"/><Relationship Id="rId123" Type="http://schemas.openxmlformats.org/officeDocument/2006/relationships/image" Target="../media/image70.png"/><Relationship Id="rId144" Type="http://schemas.openxmlformats.org/officeDocument/2006/relationships/image" Target="../media/image80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101.png"/><Relationship Id="rId211" Type="http://schemas.openxmlformats.org/officeDocument/2006/relationships/customXml" Target="../ink/ink106.xml"/><Relationship Id="rId232" Type="http://schemas.openxmlformats.org/officeDocument/2006/relationships/image" Target="../media/image124.png"/><Relationship Id="rId253" Type="http://schemas.openxmlformats.org/officeDocument/2006/relationships/customXml" Target="../ink/ink127.xml"/><Relationship Id="rId27" Type="http://schemas.openxmlformats.org/officeDocument/2006/relationships/image" Target="../media/image22.png"/><Relationship Id="rId48" Type="http://schemas.openxmlformats.org/officeDocument/2006/relationships/customXml" Target="../ink/ink24.xml"/><Relationship Id="rId69" Type="http://schemas.openxmlformats.org/officeDocument/2006/relationships/image" Target="../media/image43.png"/><Relationship Id="rId113" Type="http://schemas.openxmlformats.org/officeDocument/2006/relationships/image" Target="../media/image65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6" Type="http://schemas.openxmlformats.org/officeDocument/2006/relationships/image" Target="../media/image96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9.png"/><Relationship Id="rId243" Type="http://schemas.openxmlformats.org/officeDocument/2006/relationships/customXml" Target="../ink/ink122.xml"/><Relationship Id="rId264" Type="http://schemas.openxmlformats.org/officeDocument/2006/relationships/image" Target="../media/image140.png"/><Relationship Id="rId17" Type="http://schemas.openxmlformats.org/officeDocument/2006/relationships/image" Target="../media/image17.png"/><Relationship Id="rId38" Type="http://schemas.openxmlformats.org/officeDocument/2006/relationships/customXml" Target="../ink/ink19.xml"/><Relationship Id="rId59" Type="http://schemas.openxmlformats.org/officeDocument/2006/relationships/image" Target="../media/image38.png"/><Relationship Id="rId103" Type="http://schemas.openxmlformats.org/officeDocument/2006/relationships/image" Target="../media/image60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54.png"/><Relationship Id="rId145" Type="http://schemas.openxmlformats.org/officeDocument/2006/relationships/customXml" Target="../ink/ink73.xml"/><Relationship Id="rId166" Type="http://schemas.openxmlformats.org/officeDocument/2006/relationships/image" Target="../media/image91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4.png"/><Relationship Id="rId233" Type="http://schemas.openxmlformats.org/officeDocument/2006/relationships/customXml" Target="../ink/ink117.xml"/><Relationship Id="rId254" Type="http://schemas.openxmlformats.org/officeDocument/2006/relationships/image" Target="../media/image135.png"/><Relationship Id="rId28" Type="http://schemas.openxmlformats.org/officeDocument/2006/relationships/customXml" Target="../ink/ink14.xml"/><Relationship Id="rId49" Type="http://schemas.openxmlformats.org/officeDocument/2006/relationships/image" Target="../media/image33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9.png"/><Relationship Id="rId135" Type="http://schemas.openxmlformats.org/officeDocument/2006/relationships/customXml" Target="../ink/ink68.xml"/><Relationship Id="rId156" Type="http://schemas.openxmlformats.org/officeDocument/2006/relationships/image" Target="../media/image86.png"/><Relationship Id="rId177" Type="http://schemas.openxmlformats.org/officeDocument/2006/relationships/customXml" Target="../ink/ink89.xml"/><Relationship Id="rId198" Type="http://schemas.openxmlformats.org/officeDocument/2006/relationships/image" Target="../media/image107.png"/><Relationship Id="rId202" Type="http://schemas.openxmlformats.org/officeDocument/2006/relationships/image" Target="../media/image109.png"/><Relationship Id="rId223" Type="http://schemas.openxmlformats.org/officeDocument/2006/relationships/customXml" Target="../ink/ink112.xml"/><Relationship Id="rId244" Type="http://schemas.openxmlformats.org/officeDocument/2006/relationships/image" Target="../media/image130.png"/><Relationship Id="rId18" Type="http://schemas.openxmlformats.org/officeDocument/2006/relationships/customXml" Target="../ink/ink9.xml"/><Relationship Id="rId39" Type="http://schemas.openxmlformats.org/officeDocument/2006/relationships/image" Target="../media/image28.png"/><Relationship Id="rId265" Type="http://schemas.openxmlformats.org/officeDocument/2006/relationships/customXml" Target="../ink/ink13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1.png"/><Relationship Id="rId146" Type="http://schemas.openxmlformats.org/officeDocument/2006/relationships/image" Target="../media/image81.png"/><Relationship Id="rId167" Type="http://schemas.openxmlformats.org/officeDocument/2006/relationships/customXml" Target="../ink/ink84.xml"/><Relationship Id="rId188" Type="http://schemas.openxmlformats.org/officeDocument/2006/relationships/image" Target="../media/image102.png"/><Relationship Id="rId71" Type="http://schemas.openxmlformats.org/officeDocument/2006/relationships/image" Target="../media/image44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25.png"/><Relationship Id="rId2" Type="http://schemas.openxmlformats.org/officeDocument/2006/relationships/customXml" Target="../ink/ink1.xml"/><Relationship Id="rId29" Type="http://schemas.openxmlformats.org/officeDocument/2006/relationships/image" Target="../media/image23.png"/><Relationship Id="rId255" Type="http://schemas.openxmlformats.org/officeDocument/2006/relationships/customXml" Target="../ink/ink128.xml"/><Relationship Id="rId40" Type="http://schemas.openxmlformats.org/officeDocument/2006/relationships/customXml" Target="../ink/ink20.xml"/><Relationship Id="rId115" Type="http://schemas.openxmlformats.org/officeDocument/2006/relationships/image" Target="../media/image66.png"/><Relationship Id="rId136" Type="http://schemas.openxmlformats.org/officeDocument/2006/relationships/image" Target="../media/image76.png"/><Relationship Id="rId157" Type="http://schemas.openxmlformats.org/officeDocument/2006/relationships/customXml" Target="../ink/ink79.xml"/><Relationship Id="rId178" Type="http://schemas.openxmlformats.org/officeDocument/2006/relationships/image" Target="../media/image97.png"/><Relationship Id="rId61" Type="http://schemas.openxmlformats.org/officeDocument/2006/relationships/image" Target="../media/image39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18.png"/><Relationship Id="rId224" Type="http://schemas.openxmlformats.org/officeDocument/2006/relationships/image" Target="../media/image120.png"/><Relationship Id="rId245" Type="http://schemas.openxmlformats.org/officeDocument/2006/relationships/customXml" Target="../ink/ink123.xml"/><Relationship Id="rId266" Type="http://schemas.openxmlformats.org/officeDocument/2006/relationships/image" Target="../media/image141.png"/><Relationship Id="rId30" Type="http://schemas.openxmlformats.org/officeDocument/2006/relationships/customXml" Target="../ink/ink15.xml"/><Relationship Id="rId105" Type="http://schemas.openxmlformats.org/officeDocument/2006/relationships/image" Target="../media/image61.png"/><Relationship Id="rId126" Type="http://schemas.openxmlformats.org/officeDocument/2006/relationships/customXml" Target="../ink/ink63.xml"/><Relationship Id="rId147" Type="http://schemas.openxmlformats.org/officeDocument/2006/relationships/customXml" Target="../ink/ink74.xml"/><Relationship Id="rId168" Type="http://schemas.openxmlformats.org/officeDocument/2006/relationships/image" Target="../media/image92.png"/><Relationship Id="rId51" Type="http://schemas.openxmlformats.org/officeDocument/2006/relationships/image" Target="../media/image34.png"/><Relationship Id="rId72" Type="http://schemas.openxmlformats.org/officeDocument/2006/relationships/customXml" Target="../ink/ink36.xml"/><Relationship Id="rId93" Type="http://schemas.openxmlformats.org/officeDocument/2006/relationships/image" Target="../media/image55.png"/><Relationship Id="rId189" Type="http://schemas.openxmlformats.org/officeDocument/2006/relationships/customXml" Target="../ink/ink95.xml"/><Relationship Id="rId3" Type="http://schemas.openxmlformats.org/officeDocument/2006/relationships/image" Target="../media/image10.png"/><Relationship Id="rId214" Type="http://schemas.openxmlformats.org/officeDocument/2006/relationships/image" Target="../media/image115.png"/><Relationship Id="rId235" Type="http://schemas.openxmlformats.org/officeDocument/2006/relationships/customXml" Target="../ink/ink118.xml"/><Relationship Id="rId256" Type="http://schemas.openxmlformats.org/officeDocument/2006/relationships/image" Target="../media/image136.png"/><Relationship Id="rId116" Type="http://schemas.openxmlformats.org/officeDocument/2006/relationships/customXml" Target="../ink/ink58.xml"/><Relationship Id="rId137" Type="http://schemas.openxmlformats.org/officeDocument/2006/relationships/customXml" Target="../ink/ink69.xml"/><Relationship Id="rId158" Type="http://schemas.openxmlformats.org/officeDocument/2006/relationships/image" Target="../media/image87.png"/><Relationship Id="rId20" Type="http://schemas.openxmlformats.org/officeDocument/2006/relationships/customXml" Target="../ink/ink10.xml"/><Relationship Id="rId41" Type="http://schemas.openxmlformats.org/officeDocument/2006/relationships/image" Target="../media/image29.png"/><Relationship Id="rId62" Type="http://schemas.openxmlformats.org/officeDocument/2006/relationships/customXml" Target="../ink/ink31.xml"/><Relationship Id="rId83" Type="http://schemas.openxmlformats.org/officeDocument/2006/relationships/image" Target="../media/image50.png"/><Relationship Id="rId179" Type="http://schemas.openxmlformats.org/officeDocument/2006/relationships/customXml" Target="../ink/ink90.xml"/><Relationship Id="rId190" Type="http://schemas.openxmlformats.org/officeDocument/2006/relationships/image" Target="../media/image103.png"/><Relationship Id="rId204" Type="http://schemas.openxmlformats.org/officeDocument/2006/relationships/image" Target="../media/image110.png"/><Relationship Id="rId225" Type="http://schemas.openxmlformats.org/officeDocument/2006/relationships/customXml" Target="../ink/ink113.xml"/><Relationship Id="rId246" Type="http://schemas.openxmlformats.org/officeDocument/2006/relationships/image" Target="../media/image131.png"/><Relationship Id="rId106" Type="http://schemas.openxmlformats.org/officeDocument/2006/relationships/customXml" Target="../ink/ink53.xml"/><Relationship Id="rId127" Type="http://schemas.openxmlformats.org/officeDocument/2006/relationships/image" Target="../media/image72.png"/><Relationship Id="rId10" Type="http://schemas.openxmlformats.org/officeDocument/2006/relationships/customXml" Target="../ink/ink5.xml"/><Relationship Id="rId31" Type="http://schemas.openxmlformats.org/officeDocument/2006/relationships/image" Target="../media/image24.png"/><Relationship Id="rId52" Type="http://schemas.openxmlformats.org/officeDocument/2006/relationships/customXml" Target="../ink/ink26.xml"/><Relationship Id="rId73" Type="http://schemas.openxmlformats.org/officeDocument/2006/relationships/image" Target="../media/image45.png"/><Relationship Id="rId94" Type="http://schemas.openxmlformats.org/officeDocument/2006/relationships/customXml" Target="../ink/ink47.xml"/><Relationship Id="rId148" Type="http://schemas.openxmlformats.org/officeDocument/2006/relationships/image" Target="../media/image82.png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180" Type="http://schemas.openxmlformats.org/officeDocument/2006/relationships/image" Target="../media/image98.png"/><Relationship Id="rId215" Type="http://schemas.openxmlformats.org/officeDocument/2006/relationships/customXml" Target="../ink/ink108.xml"/><Relationship Id="rId236" Type="http://schemas.openxmlformats.org/officeDocument/2006/relationships/image" Target="../media/image126.png"/><Relationship Id="rId257" Type="http://schemas.openxmlformats.org/officeDocument/2006/relationships/customXml" Target="../ink/ink12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image" Target="../media/image77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hyperlink" Target="https://www.w3schools.com/css/default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hyperlink" Target="https://github.com/soyuztechnologies/UI5_Fresher_60H/blob/master/Day%202/01%20CSS%20Inline/cssbasic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hyperlink" Target="https://github.com/soyuztechnologies/UI5_Fresher_60H/blob/master/Day%202/02%20CSS%20Internal/cssbasic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hyperlink" Target="https://github.com/soyuztechnologies/UI5_Fresher_60H/blob/master/Day%202/03%20Pseudo%20Classes%20in%20CSS/cssbasic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hyperlink" Target="https://github.com/soyuztechnologies/UI5_Fresher_60H/blob/master/Day%202/04%20CSS%20External/css/mystyle.css" TargetMode="External"/><Relationship Id="rId4" Type="http://schemas.openxmlformats.org/officeDocument/2006/relationships/hyperlink" Target="https://github.com/soyuztechnologies/UI5_Fresher_60H/blob/master/Day%202/04%20CSS%20External/cssbasic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sonlin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tiff"/><Relationship Id="rId5" Type="http://schemas.openxmlformats.org/officeDocument/2006/relationships/image" Target="../media/image160.tiff"/><Relationship Id="rId10" Type="http://schemas.openxmlformats.org/officeDocument/2006/relationships/image" Target="../media/image1.png"/><Relationship Id="rId4" Type="http://schemas.openxmlformats.org/officeDocument/2006/relationships/image" Target="../media/image159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4.jpg"/><Relationship Id="rId7" Type="http://schemas.openxmlformats.org/officeDocument/2006/relationships/image" Target="../media/image16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Anubhav Oberoy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8355" y="5017269"/>
            <a:ext cx="1863645" cy="18407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Day – 2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per Black" panose="0208090404030B020404" pitchFamily="18" charset="0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A7EA5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SAP UI5 &amp; FIORI with OData TRAINING using BAS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C517DD-5699-2314-1EE2-45AA31AA1365}"/>
              </a:ext>
            </a:extLst>
          </p:cNvPr>
          <p:cNvGrpSpPr/>
          <p:nvPr/>
        </p:nvGrpSpPr>
        <p:grpSpPr>
          <a:xfrm>
            <a:off x="-62041" y="1674022"/>
            <a:ext cx="7545600" cy="4659480"/>
            <a:chOff x="-62041" y="1674022"/>
            <a:chExt cx="7545600" cy="46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2AF109-E227-5E9E-F09C-B6EACBE61E9E}"/>
                    </a:ext>
                  </a:extLst>
                </p14:cNvPr>
                <p14:cNvContentPartPr/>
                <p14:nvPr/>
              </p14:nvContentPartPr>
              <p14:xfrm>
                <a:off x="1255919" y="1913062"/>
                <a:ext cx="203760" cy="31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2AF109-E227-5E9E-F09C-B6EACBE61E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6919" y="1904062"/>
                  <a:ext cx="221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A3E895-F5EA-79ED-9601-E1F33CA0EA84}"/>
                    </a:ext>
                  </a:extLst>
                </p14:cNvPr>
                <p14:cNvContentPartPr/>
                <p14:nvPr/>
              </p14:nvContentPartPr>
              <p14:xfrm>
                <a:off x="1454279" y="2000182"/>
                <a:ext cx="124560" cy="17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A3E895-F5EA-79ED-9601-E1F33CA0EA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5279" y="1991182"/>
                  <a:ext cx="142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1AF49BC-EF6D-782B-C280-F8DFBE23E7D8}"/>
                    </a:ext>
                  </a:extLst>
                </p14:cNvPr>
                <p14:cNvContentPartPr/>
                <p14:nvPr/>
              </p14:nvContentPartPr>
              <p14:xfrm>
                <a:off x="1627439" y="1913782"/>
                <a:ext cx="126360" cy="250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1AF49BC-EF6D-782B-C280-F8DFBE23E7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8439" y="1904782"/>
                  <a:ext cx="144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313AA9-88EF-5AC1-8477-ABE6080C015E}"/>
                    </a:ext>
                  </a:extLst>
                </p14:cNvPr>
                <p14:cNvContentPartPr/>
                <p14:nvPr/>
              </p14:nvContentPartPr>
              <p14:xfrm>
                <a:off x="1779359" y="1982182"/>
                <a:ext cx="77400" cy="166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313AA9-88EF-5AC1-8477-ABE6080C01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0719" y="1973542"/>
                  <a:ext cx="95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B86FDA-EEEB-0320-8E1E-2E5700D61021}"/>
                    </a:ext>
                  </a:extLst>
                </p14:cNvPr>
                <p14:cNvContentPartPr/>
                <p14:nvPr/>
              </p14:nvContentPartPr>
              <p14:xfrm>
                <a:off x="1864679" y="1950142"/>
                <a:ext cx="62640" cy="147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B86FDA-EEEB-0320-8E1E-2E5700D610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6039" y="1941502"/>
                  <a:ext cx="8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DD1EC6-B1B5-BE82-DEF0-CED81B0D0F3F}"/>
                    </a:ext>
                  </a:extLst>
                </p14:cNvPr>
                <p14:cNvContentPartPr/>
                <p14:nvPr/>
              </p14:nvContentPartPr>
              <p14:xfrm>
                <a:off x="1975919" y="1934662"/>
                <a:ext cx="137520" cy="128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DD1EC6-B1B5-BE82-DEF0-CED81B0D0F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7279" y="1925662"/>
                  <a:ext cx="155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FDD5ED-432D-7FFC-2F1E-1CA9429ADB3B}"/>
                    </a:ext>
                  </a:extLst>
                </p14:cNvPr>
                <p14:cNvContentPartPr/>
                <p14:nvPr/>
              </p14:nvContentPartPr>
              <p14:xfrm>
                <a:off x="2117039" y="1847182"/>
                <a:ext cx="118080" cy="207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FDD5ED-432D-7FFC-2F1E-1CA9429ADB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8039" y="1838182"/>
                  <a:ext cx="135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E5DA17-BF27-C09A-C66D-0600EB100122}"/>
                    </a:ext>
                  </a:extLst>
                </p14:cNvPr>
                <p14:cNvContentPartPr/>
                <p14:nvPr/>
              </p14:nvContentPartPr>
              <p14:xfrm>
                <a:off x="2282639" y="1878862"/>
                <a:ext cx="72000" cy="12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E5DA17-BF27-C09A-C66D-0600EB1001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3999" y="1870222"/>
                  <a:ext cx="89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47FE5A-EB03-3976-7B7D-94369667AADD}"/>
                    </a:ext>
                  </a:extLst>
                </p14:cNvPr>
                <p14:cNvContentPartPr/>
                <p14:nvPr/>
              </p14:nvContentPartPr>
              <p14:xfrm>
                <a:off x="2411519" y="1807942"/>
                <a:ext cx="108720" cy="158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47FE5A-EB03-3976-7B7D-94369667AA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2879" y="1799302"/>
                  <a:ext cx="126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0E72FA-7E21-CEE4-5FF3-1990511FE893}"/>
                    </a:ext>
                  </a:extLst>
                </p14:cNvPr>
                <p14:cNvContentPartPr/>
                <p14:nvPr/>
              </p14:nvContentPartPr>
              <p14:xfrm>
                <a:off x="2132519" y="5677582"/>
                <a:ext cx="1911240" cy="65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0E72FA-7E21-CEE4-5FF3-1990511FE8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3879" y="5668942"/>
                  <a:ext cx="19288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9972F8-43F8-D476-DFC4-36348D433857}"/>
                    </a:ext>
                  </a:extLst>
                </p14:cNvPr>
                <p14:cNvContentPartPr/>
                <p14:nvPr/>
              </p14:nvContentPartPr>
              <p14:xfrm>
                <a:off x="2192999" y="5529262"/>
                <a:ext cx="1722960" cy="731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9972F8-43F8-D476-DFC4-36348D4338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4359" y="5520262"/>
                  <a:ext cx="174060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5669C2-9CE5-E4C8-2EB7-35DF17CE562A}"/>
                    </a:ext>
                  </a:extLst>
                </p14:cNvPr>
                <p14:cNvContentPartPr/>
                <p14:nvPr/>
              </p14:nvContentPartPr>
              <p14:xfrm>
                <a:off x="2423759" y="5829862"/>
                <a:ext cx="11520" cy="28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5669C2-9CE5-E4C8-2EB7-35DF17CE56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5119" y="5820862"/>
                  <a:ext cx="29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5473F7-43E3-A124-216A-BEFF949D2783}"/>
                    </a:ext>
                  </a:extLst>
                </p14:cNvPr>
                <p14:cNvContentPartPr/>
                <p14:nvPr/>
              </p14:nvContentPartPr>
              <p14:xfrm>
                <a:off x="2454359" y="6087262"/>
                <a:ext cx="113760" cy="6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5473F7-43E3-A124-216A-BEFF949D27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5719" y="6078262"/>
                  <a:ext cx="131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15D780-227D-F110-17C3-DF4CF69D1F6A}"/>
                    </a:ext>
                  </a:extLst>
                </p14:cNvPr>
                <p14:cNvContentPartPr/>
                <p14:nvPr/>
              </p14:nvContentPartPr>
              <p14:xfrm>
                <a:off x="2368679" y="5816902"/>
                <a:ext cx="598680" cy="30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15D780-227D-F110-17C3-DF4CF69D1F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0039" y="5808262"/>
                  <a:ext cx="61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691641-F8D3-DBAE-0981-88C88F45FBE7}"/>
                    </a:ext>
                  </a:extLst>
                </p14:cNvPr>
                <p14:cNvContentPartPr/>
                <p14:nvPr/>
              </p14:nvContentPartPr>
              <p14:xfrm>
                <a:off x="2430239" y="5928142"/>
                <a:ext cx="133560" cy="11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691641-F8D3-DBAE-0981-88C88F45FB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1239" y="5919502"/>
                  <a:ext cx="151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EB2128-5429-9C9C-68AD-770EE2B6617F}"/>
                    </a:ext>
                  </a:extLst>
                </p14:cNvPr>
                <p14:cNvContentPartPr/>
                <p14:nvPr/>
              </p14:nvContentPartPr>
              <p14:xfrm>
                <a:off x="2590079" y="5919862"/>
                <a:ext cx="104760" cy="112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EB2128-5429-9C9C-68AD-770EE2B661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1439" y="5911222"/>
                  <a:ext cx="122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6C986B-12F2-03DC-3CC5-DD121EB772F8}"/>
                    </a:ext>
                  </a:extLst>
                </p14:cNvPr>
                <p14:cNvContentPartPr/>
                <p14:nvPr/>
              </p14:nvContentPartPr>
              <p14:xfrm>
                <a:off x="2743079" y="5941822"/>
                <a:ext cx="86400" cy="10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6C986B-12F2-03DC-3CC5-DD121EB772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4439" y="5932822"/>
                  <a:ext cx="104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2D78AC-76DE-54DB-BF49-B62B77663B97}"/>
                    </a:ext>
                  </a:extLst>
                </p14:cNvPr>
                <p14:cNvContentPartPr/>
                <p14:nvPr/>
              </p14:nvContentPartPr>
              <p14:xfrm>
                <a:off x="3006959" y="5938582"/>
                <a:ext cx="228240" cy="12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2D78AC-76DE-54DB-BF49-B62B77663B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97959" y="5929942"/>
                  <a:ext cx="245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FDD17A-8AE9-76E4-AABC-0EA056D7CB69}"/>
                    </a:ext>
                  </a:extLst>
                </p14:cNvPr>
                <p14:cNvContentPartPr/>
                <p14:nvPr/>
              </p14:nvContentPartPr>
              <p14:xfrm>
                <a:off x="3283079" y="5974222"/>
                <a:ext cx="75960" cy="16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FDD17A-8AE9-76E4-AABC-0EA056D7CB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4439" y="5965582"/>
                  <a:ext cx="93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D6A4F-7CC7-70F7-F2EB-6879A335B31C}"/>
                    </a:ext>
                  </a:extLst>
                </p14:cNvPr>
                <p14:cNvContentPartPr/>
                <p14:nvPr/>
              </p14:nvContentPartPr>
              <p14:xfrm>
                <a:off x="3399719" y="5958742"/>
                <a:ext cx="144360" cy="12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D6A4F-7CC7-70F7-F2EB-6879A335B3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91079" y="5950102"/>
                  <a:ext cx="162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2AA11D-146F-5384-D8C9-048FC18799B9}"/>
                    </a:ext>
                  </a:extLst>
                </p14:cNvPr>
                <p14:cNvContentPartPr/>
                <p14:nvPr/>
              </p14:nvContentPartPr>
              <p14:xfrm>
                <a:off x="2148359" y="5572102"/>
                <a:ext cx="11520" cy="156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2AA11D-146F-5384-D8C9-048FC18799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39359" y="5563462"/>
                  <a:ext cx="29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3A189A-822D-DD66-976E-8F83A188CAC9}"/>
                    </a:ext>
                  </a:extLst>
                </p14:cNvPr>
                <p14:cNvContentPartPr/>
                <p14:nvPr/>
              </p14:nvContentPartPr>
              <p14:xfrm>
                <a:off x="4101359" y="5860102"/>
                <a:ext cx="130320" cy="173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3A189A-822D-DD66-976E-8F83A188CA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92719" y="5851462"/>
                  <a:ext cx="14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133237-6986-EE6E-BC5A-6ED5E18F5172}"/>
                    </a:ext>
                  </a:extLst>
                </p14:cNvPr>
                <p14:cNvContentPartPr/>
                <p14:nvPr/>
              </p14:nvContentPartPr>
              <p14:xfrm>
                <a:off x="4289279" y="5819782"/>
                <a:ext cx="43200" cy="174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133237-6986-EE6E-BC5A-6ED5E18F51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80639" y="5811142"/>
                  <a:ext cx="60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97EF75-7376-86B2-F40A-B9A45F808FF7}"/>
                    </a:ext>
                  </a:extLst>
                </p14:cNvPr>
                <p14:cNvContentPartPr/>
                <p14:nvPr/>
              </p14:nvContentPartPr>
              <p14:xfrm>
                <a:off x="4286399" y="5908342"/>
                <a:ext cx="21312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97EF75-7376-86B2-F40A-B9A45F808F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7399" y="5899702"/>
                  <a:ext cx="230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6EA97A-3A2B-CCA7-AD12-9F3209C7FB3C}"/>
                    </a:ext>
                  </a:extLst>
                </p14:cNvPr>
                <p14:cNvContentPartPr/>
                <p14:nvPr/>
              </p14:nvContentPartPr>
              <p14:xfrm>
                <a:off x="4553519" y="5910142"/>
                <a:ext cx="78480" cy="9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6EA97A-3A2B-CCA7-AD12-9F3209C7FB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44519" y="5901502"/>
                  <a:ext cx="96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50E3D2-E297-EEA2-DCFC-5601CA1CDD66}"/>
                    </a:ext>
                  </a:extLst>
                </p14:cNvPr>
                <p14:cNvContentPartPr/>
                <p14:nvPr/>
              </p14:nvContentPartPr>
              <p14:xfrm>
                <a:off x="4662959" y="5904742"/>
                <a:ext cx="220320" cy="226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50E3D2-E297-EEA2-DCFC-5601CA1CDD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54319" y="5895742"/>
                  <a:ext cx="237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205857-4347-0440-E5FE-7D46B15A5B54}"/>
                    </a:ext>
                  </a:extLst>
                </p14:cNvPr>
                <p14:cNvContentPartPr/>
                <p14:nvPr/>
              </p14:nvContentPartPr>
              <p14:xfrm>
                <a:off x="4883999" y="5915902"/>
                <a:ext cx="74160" cy="10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205857-4347-0440-E5FE-7D46B15A5B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75359" y="5907262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F54B3A-69C7-E28B-681B-A3049B6FEF16}"/>
                    </a:ext>
                  </a:extLst>
                </p14:cNvPr>
                <p14:cNvContentPartPr/>
                <p14:nvPr/>
              </p14:nvContentPartPr>
              <p14:xfrm>
                <a:off x="2124959" y="4796302"/>
                <a:ext cx="17280" cy="40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F54B3A-69C7-E28B-681B-A3049B6FEF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16319" y="4787662"/>
                  <a:ext cx="34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3AAEF8-2338-4705-8443-1A67CD443D97}"/>
                    </a:ext>
                  </a:extLst>
                </p14:cNvPr>
                <p14:cNvContentPartPr/>
                <p14:nvPr/>
              </p14:nvContentPartPr>
              <p14:xfrm>
                <a:off x="2137559" y="5216422"/>
                <a:ext cx="1990080" cy="135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3AAEF8-2338-4705-8443-1A67CD443D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8559" y="5207422"/>
                  <a:ext cx="2007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938DA4-A42A-1E78-B2FF-6A30A34C9DAF}"/>
                    </a:ext>
                  </a:extLst>
                </p14:cNvPr>
                <p14:cNvContentPartPr/>
                <p14:nvPr/>
              </p14:nvContentPartPr>
              <p14:xfrm>
                <a:off x="2168879" y="4689382"/>
                <a:ext cx="2520720" cy="72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938DA4-A42A-1E78-B2FF-6A30A34C9D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59879" y="4680382"/>
                  <a:ext cx="253836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1AB6FA-B3A8-6B39-2011-1C7366CF3F3C}"/>
                    </a:ext>
                  </a:extLst>
                </p14:cNvPr>
                <p14:cNvContentPartPr/>
                <p14:nvPr/>
              </p14:nvContentPartPr>
              <p14:xfrm>
                <a:off x="4913159" y="4751302"/>
                <a:ext cx="162000" cy="612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1AB6FA-B3A8-6B39-2011-1C7366CF3F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4519" y="4742662"/>
                  <a:ext cx="179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F68E45-C110-9118-3CA5-EB3C8E71FB1A}"/>
                    </a:ext>
                  </a:extLst>
                </p14:cNvPr>
                <p14:cNvContentPartPr/>
                <p14:nvPr/>
              </p14:nvContentPartPr>
              <p14:xfrm>
                <a:off x="4829639" y="5106982"/>
                <a:ext cx="106920" cy="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F68E45-C110-9118-3CA5-EB3C8E71FB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20999" y="5098342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188A9A-A109-ABF3-8C58-67AA191AEF29}"/>
                    </a:ext>
                  </a:extLst>
                </p14:cNvPr>
                <p14:cNvContentPartPr/>
                <p14:nvPr/>
              </p14:nvContentPartPr>
              <p14:xfrm>
                <a:off x="5015039" y="5094022"/>
                <a:ext cx="92160" cy="111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188A9A-A109-ABF3-8C58-67AA191AEF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06039" y="5085022"/>
                  <a:ext cx="109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1E1862-9D6A-5DDA-D04E-38243FC328BC}"/>
                    </a:ext>
                  </a:extLst>
                </p14:cNvPr>
                <p14:cNvContentPartPr/>
                <p14:nvPr/>
              </p14:nvContentPartPr>
              <p14:xfrm>
                <a:off x="5169479" y="5069542"/>
                <a:ext cx="102240" cy="109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1E1862-9D6A-5DDA-D04E-38243FC328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0479" y="5060542"/>
                  <a:ext cx="11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029139-E2B1-70DA-8DC5-A38E2D9F6337}"/>
                    </a:ext>
                  </a:extLst>
                </p14:cNvPr>
                <p14:cNvContentPartPr/>
                <p14:nvPr/>
              </p14:nvContentPartPr>
              <p14:xfrm>
                <a:off x="5332559" y="4929142"/>
                <a:ext cx="128880" cy="244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029139-E2B1-70DA-8DC5-A38E2D9F63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3559" y="4920142"/>
                  <a:ext cx="146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E8C3D0-4EB4-EC55-58E5-4CC6DAFF76AB}"/>
                    </a:ext>
                  </a:extLst>
                </p14:cNvPr>
                <p14:cNvContentPartPr/>
                <p14:nvPr/>
              </p14:nvContentPartPr>
              <p14:xfrm>
                <a:off x="5535599" y="5060182"/>
                <a:ext cx="79920" cy="149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E8C3D0-4EB4-EC55-58E5-4CC6DAFF76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6599" y="5051542"/>
                  <a:ext cx="97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2F7692B-A46E-605D-D2D2-D3CA790F4BC0}"/>
                    </a:ext>
                  </a:extLst>
                </p14:cNvPr>
                <p14:cNvContentPartPr/>
                <p14:nvPr/>
              </p14:nvContentPartPr>
              <p14:xfrm>
                <a:off x="5685719" y="5008342"/>
                <a:ext cx="212760" cy="165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2F7692B-A46E-605D-D2D2-D3CA790F4B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76719" y="4999702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2526A4-859E-304F-58C7-767D23233958}"/>
                    </a:ext>
                  </a:extLst>
                </p14:cNvPr>
                <p14:cNvContentPartPr/>
                <p14:nvPr/>
              </p14:nvContentPartPr>
              <p14:xfrm>
                <a:off x="2953679" y="5165302"/>
                <a:ext cx="183240" cy="491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2526A4-859E-304F-58C7-767D232339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45039" y="5156662"/>
                  <a:ext cx="200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9A6BFD-FDFC-7312-D4BE-664199C66844}"/>
                    </a:ext>
                  </a:extLst>
                </p14:cNvPr>
                <p14:cNvContentPartPr/>
                <p14:nvPr/>
              </p14:nvContentPartPr>
              <p14:xfrm>
                <a:off x="2978879" y="5092582"/>
                <a:ext cx="170640" cy="138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9A6BFD-FDFC-7312-D4BE-664199C668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0239" y="5083582"/>
                  <a:ext cx="188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F4E0178-2228-C1A3-E9F2-E3085CEE01FD}"/>
                    </a:ext>
                  </a:extLst>
                </p14:cNvPr>
                <p14:cNvContentPartPr/>
                <p14:nvPr/>
              </p14:nvContentPartPr>
              <p14:xfrm>
                <a:off x="3270479" y="4934542"/>
                <a:ext cx="97560" cy="68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F4E0178-2228-C1A3-E9F2-E3085CEE01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61839" y="4925542"/>
                  <a:ext cx="115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D17DFF-996D-DEEB-67D8-4E012DE17F23}"/>
                    </a:ext>
                  </a:extLst>
                </p14:cNvPr>
                <p14:cNvContentPartPr/>
                <p14:nvPr/>
              </p14:nvContentPartPr>
              <p14:xfrm>
                <a:off x="3415919" y="4888822"/>
                <a:ext cx="62640" cy="173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D17DFF-996D-DEEB-67D8-4E012DE17F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07279" y="4879822"/>
                  <a:ext cx="80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CE7CF0-6E84-BA60-87E6-F3694A1C596C}"/>
                    </a:ext>
                  </a:extLst>
                </p14:cNvPr>
                <p14:cNvContentPartPr/>
                <p14:nvPr/>
              </p14:nvContentPartPr>
              <p14:xfrm>
                <a:off x="3534719" y="4897102"/>
                <a:ext cx="48960" cy="15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CE7CF0-6E84-BA60-87E6-F3694A1C59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26079" y="4888102"/>
                  <a:ext cx="66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DF0871-037B-A220-E996-C8936ED52165}"/>
                    </a:ext>
                  </a:extLst>
                </p14:cNvPr>
                <p14:cNvContentPartPr/>
                <p14:nvPr/>
              </p14:nvContentPartPr>
              <p14:xfrm>
                <a:off x="3647759" y="4903222"/>
                <a:ext cx="52920" cy="19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DF0871-037B-A220-E996-C8936ED521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38759" y="4894222"/>
                  <a:ext cx="70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9D1932-695E-9C8A-8A59-A679813A8F94}"/>
                    </a:ext>
                  </a:extLst>
                </p14:cNvPr>
                <p14:cNvContentPartPr/>
                <p14:nvPr/>
              </p14:nvContentPartPr>
              <p14:xfrm>
                <a:off x="3258599" y="4551862"/>
                <a:ext cx="293400" cy="10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9D1932-695E-9C8A-8A59-A679813A8F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49599" y="4542862"/>
                  <a:ext cx="311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1439A0-B760-F63F-C1BF-8521258AFA68}"/>
                    </a:ext>
                  </a:extLst>
                </p14:cNvPr>
                <p14:cNvContentPartPr/>
                <p14:nvPr/>
              </p14:nvContentPartPr>
              <p14:xfrm>
                <a:off x="3074279" y="4366822"/>
                <a:ext cx="743760" cy="21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1439A0-B760-F63F-C1BF-8521258AFA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65639" y="4358182"/>
                  <a:ext cx="76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3C110D-C7FB-ACA1-FEF1-81FA4692C65E}"/>
                    </a:ext>
                  </a:extLst>
                </p14:cNvPr>
                <p14:cNvContentPartPr/>
                <p14:nvPr/>
              </p14:nvContentPartPr>
              <p14:xfrm>
                <a:off x="2792399" y="4216702"/>
                <a:ext cx="1222920" cy="28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3C110D-C7FB-ACA1-FEF1-81FA4692C6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3399" y="4208062"/>
                  <a:ext cx="1240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DEE7E-FC34-658F-306B-BC0E191D3981}"/>
                    </a:ext>
                  </a:extLst>
                </p14:cNvPr>
                <p14:cNvContentPartPr/>
                <p14:nvPr/>
              </p14:nvContentPartPr>
              <p14:xfrm>
                <a:off x="2528159" y="3974782"/>
                <a:ext cx="1536120" cy="315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DEE7E-FC34-658F-306B-BC0E191D39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9519" y="3965782"/>
                  <a:ext cx="1553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11BB6F-624C-4455-5C25-8730ADD9C036}"/>
                    </a:ext>
                  </a:extLst>
                </p14:cNvPr>
                <p14:cNvContentPartPr/>
                <p14:nvPr/>
              </p14:nvContentPartPr>
              <p14:xfrm>
                <a:off x="4198919" y="4338742"/>
                <a:ext cx="128160" cy="201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11BB6F-624C-4455-5C25-8730ADD9C0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0279" y="4330102"/>
                  <a:ext cx="14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D750B7-53DE-261F-9F5B-E20715A8A485}"/>
                    </a:ext>
                  </a:extLst>
                </p14:cNvPr>
                <p14:cNvContentPartPr/>
                <p14:nvPr/>
              </p14:nvContentPartPr>
              <p14:xfrm>
                <a:off x="4363079" y="4322182"/>
                <a:ext cx="27720" cy="177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D750B7-53DE-261F-9F5B-E20715A8A4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4439" y="4313542"/>
                  <a:ext cx="45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C7ED08-9E77-D38F-09CA-4F34A5AEB1F3}"/>
                    </a:ext>
                  </a:extLst>
                </p14:cNvPr>
                <p14:cNvContentPartPr/>
                <p14:nvPr/>
              </p14:nvContentPartPr>
              <p14:xfrm>
                <a:off x="4381439" y="4368982"/>
                <a:ext cx="153000" cy="118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C7ED08-9E77-D38F-09CA-4F34A5AEB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72439" y="4359982"/>
                  <a:ext cx="17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85C2881-A04F-BFF6-3A61-B290B7B598E6}"/>
                    </a:ext>
                  </a:extLst>
                </p14:cNvPr>
                <p14:cNvContentPartPr/>
                <p14:nvPr/>
              </p14:nvContentPartPr>
              <p14:xfrm>
                <a:off x="4552799" y="4374742"/>
                <a:ext cx="63000" cy="135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85C2881-A04F-BFF6-3A61-B290B7B598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43799" y="4366102"/>
                  <a:ext cx="80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2886BA-9FE8-A77C-377F-6445030CA71D}"/>
                    </a:ext>
                  </a:extLst>
                </p14:cNvPr>
                <p14:cNvContentPartPr/>
                <p14:nvPr/>
              </p14:nvContentPartPr>
              <p14:xfrm>
                <a:off x="4668359" y="4356742"/>
                <a:ext cx="160560" cy="12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2886BA-9FE8-A77C-377F-6445030CA7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59359" y="4348102"/>
                  <a:ext cx="178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93150F-0291-5A40-FFDB-22AAE1B3A2A4}"/>
                    </a:ext>
                  </a:extLst>
                </p14:cNvPr>
                <p14:cNvContentPartPr/>
                <p14:nvPr/>
              </p14:nvContentPartPr>
              <p14:xfrm>
                <a:off x="4872119" y="4352782"/>
                <a:ext cx="142920" cy="147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93150F-0291-5A40-FFDB-22AAE1B3A2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63119" y="4343782"/>
                  <a:ext cx="160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62140B-E40A-0F9C-0222-668DA9F57612}"/>
                    </a:ext>
                  </a:extLst>
                </p14:cNvPr>
                <p14:cNvContentPartPr/>
                <p14:nvPr/>
              </p14:nvContentPartPr>
              <p14:xfrm>
                <a:off x="5621279" y="4363582"/>
                <a:ext cx="122760" cy="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62140B-E40A-0F9C-0222-668DA9F576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12279" y="4354942"/>
                  <a:ext cx="140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71D0EE1-4D00-E681-7ABB-CED418601BB1}"/>
                    </a:ext>
                  </a:extLst>
                </p14:cNvPr>
                <p14:cNvContentPartPr/>
                <p14:nvPr/>
              </p14:nvContentPartPr>
              <p14:xfrm>
                <a:off x="5842319" y="4344862"/>
                <a:ext cx="86040" cy="6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71D0EE1-4D00-E681-7ABB-CED418601B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33319" y="4335862"/>
                  <a:ext cx="103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D4BC5C6-B56B-1D6D-FDB3-ECC55360E33F}"/>
                    </a:ext>
                  </a:extLst>
                </p14:cNvPr>
                <p14:cNvContentPartPr/>
                <p14:nvPr/>
              </p14:nvContentPartPr>
              <p14:xfrm>
                <a:off x="6069479" y="4332622"/>
                <a:ext cx="120960" cy="6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D4BC5C6-B56B-1D6D-FDB3-ECC55360E3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60479" y="4323622"/>
                  <a:ext cx="138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4E481D-57FE-2A96-AB28-DB6CB6C4978D}"/>
                    </a:ext>
                  </a:extLst>
                </p14:cNvPr>
                <p14:cNvContentPartPr/>
                <p14:nvPr/>
              </p14:nvContentPartPr>
              <p14:xfrm>
                <a:off x="6332999" y="4338382"/>
                <a:ext cx="10404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4E481D-57FE-2A96-AB28-DB6CB6C497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24359" y="4329742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3A17C0-A84C-9C55-9715-A486CC986107}"/>
                    </a:ext>
                  </a:extLst>
                </p14:cNvPr>
                <p14:cNvContentPartPr/>
                <p14:nvPr/>
              </p14:nvContentPartPr>
              <p14:xfrm>
                <a:off x="6664559" y="4338382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3A17C0-A84C-9C55-9715-A486CC98610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55919" y="43297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217F46-4293-DAD8-7087-0DAAF29ED1AC}"/>
                    </a:ext>
                  </a:extLst>
                </p14:cNvPr>
                <p14:cNvContentPartPr/>
                <p14:nvPr/>
              </p14:nvContentPartPr>
              <p14:xfrm>
                <a:off x="6541799" y="4350982"/>
                <a:ext cx="17424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217F46-4293-DAD8-7087-0DAAF29ED1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33159" y="4342342"/>
                  <a:ext cx="19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4DB100-CC9C-EE63-62F3-1F2C7F5668E4}"/>
                    </a:ext>
                  </a:extLst>
                </p14:cNvPr>
                <p14:cNvContentPartPr/>
                <p14:nvPr/>
              </p14:nvContentPartPr>
              <p14:xfrm>
                <a:off x="6836279" y="4344862"/>
                <a:ext cx="108000" cy="12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4DB100-CC9C-EE63-62F3-1F2C7F5668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27279" y="4335862"/>
                  <a:ext cx="125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1990A6-0272-8D12-68E0-529906E0CDA4}"/>
                    </a:ext>
                  </a:extLst>
                </p14:cNvPr>
                <p14:cNvContentPartPr/>
                <p14:nvPr/>
              </p14:nvContentPartPr>
              <p14:xfrm>
                <a:off x="7106639" y="4344862"/>
                <a:ext cx="119520" cy="6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1990A6-0272-8D12-68E0-529906E0CD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97639" y="4335862"/>
                  <a:ext cx="137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7D2C63-3239-A532-2D3B-0368C6B109E9}"/>
                    </a:ext>
                  </a:extLst>
                </p14:cNvPr>
                <p14:cNvContentPartPr/>
                <p14:nvPr/>
              </p14:nvContentPartPr>
              <p14:xfrm>
                <a:off x="1789439" y="2497702"/>
                <a:ext cx="1286640" cy="894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7D2C63-3239-A532-2D3B-0368C6B109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80439" y="2488702"/>
                  <a:ext cx="13042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939BE8F-FE50-43A4-76D6-F49BDD1A36FC}"/>
                    </a:ext>
                  </a:extLst>
                </p14:cNvPr>
                <p14:cNvContentPartPr/>
                <p14:nvPr/>
              </p14:nvContentPartPr>
              <p14:xfrm>
                <a:off x="1662719" y="2368462"/>
                <a:ext cx="1572480" cy="1006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939BE8F-FE50-43A4-76D6-F49BDD1A36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54079" y="2359822"/>
                  <a:ext cx="159012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1900B7-D3AB-4BB6-2D59-464F8336C08F}"/>
                    </a:ext>
                  </a:extLst>
                </p14:cNvPr>
                <p14:cNvContentPartPr/>
                <p14:nvPr/>
              </p14:nvContentPartPr>
              <p14:xfrm>
                <a:off x="1948199" y="2669782"/>
                <a:ext cx="154800" cy="169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1900B7-D3AB-4BB6-2D59-464F8336C0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9199" y="2660782"/>
                  <a:ext cx="172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04EC79-4DFC-CA95-B31F-BBE4C079A873}"/>
                    </a:ext>
                  </a:extLst>
                </p14:cNvPr>
                <p14:cNvContentPartPr/>
                <p14:nvPr/>
              </p14:nvContentPartPr>
              <p14:xfrm>
                <a:off x="2146199" y="2718382"/>
                <a:ext cx="82440" cy="93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04EC79-4DFC-CA95-B31F-BBE4C079A8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7199" y="2709742"/>
                  <a:ext cx="100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60C3EA-E7B2-39F8-0C41-5AE31A784448}"/>
                    </a:ext>
                  </a:extLst>
                </p14:cNvPr>
                <p14:cNvContentPartPr/>
                <p14:nvPr/>
              </p14:nvContentPartPr>
              <p14:xfrm>
                <a:off x="2284079" y="2700022"/>
                <a:ext cx="5040" cy="115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60C3EA-E7B2-39F8-0C41-5AE31A7844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75439" y="2691382"/>
                  <a:ext cx="2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C9B772-F139-77FA-E2CD-440B21AB21D4}"/>
                    </a:ext>
                  </a:extLst>
                </p14:cNvPr>
                <p14:cNvContentPartPr/>
                <p14:nvPr/>
              </p14:nvContentPartPr>
              <p14:xfrm>
                <a:off x="2307119" y="2625142"/>
                <a:ext cx="360" cy="4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C9B772-F139-77FA-E2CD-440B21AB21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98479" y="2616142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E41976-CB04-FBD5-6059-FB401B3BE565}"/>
                    </a:ext>
                  </a:extLst>
                </p14:cNvPr>
                <p14:cNvContentPartPr/>
                <p14:nvPr/>
              </p14:nvContentPartPr>
              <p14:xfrm>
                <a:off x="2314679" y="2626222"/>
                <a:ext cx="81000" cy="176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E41976-CB04-FBD5-6059-FB401B3BE56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05679" y="2617582"/>
                  <a:ext cx="98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E45F67-4914-08D2-93CB-729437BA2CC4}"/>
                    </a:ext>
                  </a:extLst>
                </p14:cNvPr>
                <p14:cNvContentPartPr/>
                <p14:nvPr/>
              </p14:nvContentPartPr>
              <p14:xfrm>
                <a:off x="2442479" y="2701462"/>
                <a:ext cx="68400" cy="100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E45F67-4914-08D2-93CB-729437BA2C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33479" y="2692822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B57A57-6263-380A-5A08-FEC496D14748}"/>
                    </a:ext>
                  </a:extLst>
                </p14:cNvPr>
                <p14:cNvContentPartPr/>
                <p14:nvPr/>
              </p14:nvContentPartPr>
              <p14:xfrm>
                <a:off x="2559479" y="2716582"/>
                <a:ext cx="61560" cy="68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B57A57-6263-380A-5A08-FEC496D1474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50479" y="2707582"/>
                  <a:ext cx="79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6A3D8B-79C8-5875-32D8-84191874DF36}"/>
                    </a:ext>
                  </a:extLst>
                </p14:cNvPr>
                <p14:cNvContentPartPr/>
                <p14:nvPr/>
              </p14:nvContentPartPr>
              <p14:xfrm>
                <a:off x="2708519" y="2656102"/>
                <a:ext cx="131400" cy="184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6A3D8B-79C8-5875-32D8-84191874DF3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99879" y="2647102"/>
                  <a:ext cx="14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CC563D-0C0B-B098-1A74-2384D59D7801}"/>
                    </a:ext>
                  </a:extLst>
                </p14:cNvPr>
                <p14:cNvContentPartPr/>
                <p14:nvPr/>
              </p14:nvContentPartPr>
              <p14:xfrm>
                <a:off x="2442119" y="2926822"/>
                <a:ext cx="304920" cy="1067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CC563D-0C0B-B098-1A74-2384D59D78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33479" y="2918182"/>
                  <a:ext cx="32256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32CCDF-399C-72F0-7159-79AEFB590722}"/>
                    </a:ext>
                  </a:extLst>
                </p14:cNvPr>
                <p14:cNvContentPartPr/>
                <p14:nvPr/>
              </p14:nvContentPartPr>
              <p14:xfrm>
                <a:off x="2650919" y="4001062"/>
                <a:ext cx="157320" cy="73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32CCDF-399C-72F0-7159-79AEFB5907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42279" y="3992062"/>
                  <a:ext cx="174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B6D82A-6A41-16CA-D372-C2FF57B84A21}"/>
                    </a:ext>
                  </a:extLst>
                </p14:cNvPr>
                <p14:cNvContentPartPr/>
                <p14:nvPr/>
              </p14:nvContentPartPr>
              <p14:xfrm>
                <a:off x="2761439" y="3967582"/>
                <a:ext cx="90360" cy="10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B6D82A-6A41-16CA-D372-C2FF57B84A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52439" y="3958942"/>
                  <a:ext cx="10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4D3FA19-A0A2-51AB-37FC-58ACBAB34AA9}"/>
                    </a:ext>
                  </a:extLst>
                </p14:cNvPr>
                <p14:cNvContentPartPr/>
                <p14:nvPr/>
              </p14:nvContentPartPr>
              <p14:xfrm>
                <a:off x="1232879" y="2890102"/>
                <a:ext cx="176040" cy="220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4D3FA19-A0A2-51AB-37FC-58ACBAB34AA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23879" y="2881462"/>
                  <a:ext cx="193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AE8B1B-C4CA-16F9-07D3-366FDC70B905}"/>
                    </a:ext>
                  </a:extLst>
                </p14:cNvPr>
                <p14:cNvContentPartPr/>
                <p14:nvPr/>
              </p14:nvContentPartPr>
              <p14:xfrm>
                <a:off x="3491159" y="3407422"/>
                <a:ext cx="15120" cy="44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AE8B1B-C4CA-16F9-07D3-366FDC70B90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82519" y="3398782"/>
                  <a:ext cx="32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523002E-C375-4514-39D5-26C273092A0F}"/>
                    </a:ext>
                  </a:extLst>
                </p14:cNvPr>
                <p14:cNvContentPartPr/>
                <p14:nvPr/>
              </p14:nvContentPartPr>
              <p14:xfrm>
                <a:off x="3460919" y="3817102"/>
                <a:ext cx="2253240" cy="130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523002E-C375-4514-39D5-26C273092A0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52279" y="3808102"/>
                  <a:ext cx="2270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BDA5A5-1431-3FB0-F05B-81D397BB27B6}"/>
                    </a:ext>
                  </a:extLst>
                </p14:cNvPr>
                <p14:cNvContentPartPr/>
                <p14:nvPr/>
              </p14:nvContentPartPr>
              <p14:xfrm>
                <a:off x="3429959" y="3337582"/>
                <a:ext cx="2624400" cy="697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BDA5A5-1431-3FB0-F05B-81D397BB27B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20959" y="3328942"/>
                  <a:ext cx="26420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FEEB390-6EE9-24DA-364B-DD92F08CDCCB}"/>
                    </a:ext>
                  </a:extLst>
                </p14:cNvPr>
                <p14:cNvContentPartPr/>
                <p14:nvPr/>
              </p14:nvContentPartPr>
              <p14:xfrm>
                <a:off x="6185759" y="3510382"/>
                <a:ext cx="142200" cy="338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FEEB390-6EE9-24DA-364B-DD92F08CDCC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77119" y="3501382"/>
                  <a:ext cx="159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AE3248-BCD5-CFD4-7776-3F62C7309396}"/>
                    </a:ext>
                  </a:extLst>
                </p14:cNvPr>
                <p14:cNvContentPartPr/>
                <p14:nvPr/>
              </p14:nvContentPartPr>
              <p14:xfrm>
                <a:off x="6424079" y="3581302"/>
                <a:ext cx="173520" cy="21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AE3248-BCD5-CFD4-7776-3F62C73093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5079" y="3572662"/>
                  <a:ext cx="191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90BE73-BB9C-BE74-AE54-45A2FCA5933D}"/>
                    </a:ext>
                  </a:extLst>
                </p14:cNvPr>
                <p14:cNvContentPartPr/>
                <p14:nvPr/>
              </p14:nvContentPartPr>
              <p14:xfrm>
                <a:off x="6439199" y="3526222"/>
                <a:ext cx="187200" cy="255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90BE73-BB9C-BE74-AE54-45A2FCA593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30559" y="3517582"/>
                  <a:ext cx="204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7AEF8AA-FA8F-CCBC-CFD1-594949332E4A}"/>
                    </a:ext>
                  </a:extLst>
                </p14:cNvPr>
                <p14:cNvContentPartPr/>
                <p14:nvPr/>
              </p14:nvContentPartPr>
              <p14:xfrm>
                <a:off x="5051399" y="5321542"/>
                <a:ext cx="247680" cy="5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7AEF8AA-FA8F-CCBC-CFD1-594949332E4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42759" y="5312902"/>
                  <a:ext cx="265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55892A-609F-5029-233E-281E88AD8ACD}"/>
                    </a:ext>
                  </a:extLst>
                </p14:cNvPr>
                <p14:cNvContentPartPr/>
                <p14:nvPr/>
              </p14:nvContentPartPr>
              <p14:xfrm>
                <a:off x="5124119" y="5369782"/>
                <a:ext cx="196560" cy="25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55892A-609F-5029-233E-281E88AD8AC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15119" y="5360782"/>
                  <a:ext cx="214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239E24-17D0-B1F8-8C26-01C340A89394}"/>
                    </a:ext>
                  </a:extLst>
                </p14:cNvPr>
                <p14:cNvContentPartPr/>
                <p14:nvPr/>
              </p14:nvContentPartPr>
              <p14:xfrm>
                <a:off x="3681959" y="3960022"/>
                <a:ext cx="743040" cy="753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239E24-17D0-B1F8-8C26-01C340A8939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72959" y="3951022"/>
                  <a:ext cx="760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E4921D-6EA6-6D79-48C8-BCD71DAEE5C4}"/>
                    </a:ext>
                  </a:extLst>
                </p14:cNvPr>
                <p14:cNvContentPartPr/>
                <p14:nvPr/>
              </p14:nvContentPartPr>
              <p14:xfrm>
                <a:off x="4210079" y="3921862"/>
                <a:ext cx="257400" cy="134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E4921D-6EA6-6D79-48C8-BCD71DAEE5C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01079" y="3913222"/>
                  <a:ext cx="27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DFB0A7-E8CE-A205-03E5-C66F3639BCAF}"/>
                    </a:ext>
                  </a:extLst>
                </p14:cNvPr>
                <p14:cNvContentPartPr/>
                <p14:nvPr/>
              </p14:nvContentPartPr>
              <p14:xfrm>
                <a:off x="4068599" y="3553222"/>
                <a:ext cx="13320" cy="171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DFB0A7-E8CE-A205-03E5-C66F3639BCA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59599" y="3544582"/>
                  <a:ext cx="30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BD1782-A656-FF54-B70E-14869D045AC3}"/>
                    </a:ext>
                  </a:extLst>
                </p14:cNvPr>
                <p14:cNvContentPartPr/>
                <p14:nvPr/>
              </p14:nvContentPartPr>
              <p14:xfrm>
                <a:off x="4070039" y="3517942"/>
                <a:ext cx="145080" cy="89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BD1782-A656-FF54-B70E-14869D045A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1399" y="3509302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9BA60FE-9659-C1EF-9376-4A496327ADC2}"/>
                    </a:ext>
                  </a:extLst>
                </p14:cNvPr>
                <p14:cNvContentPartPr/>
                <p14:nvPr/>
              </p14:nvContentPartPr>
              <p14:xfrm>
                <a:off x="4265159" y="3485182"/>
                <a:ext cx="14040" cy="163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9BA60FE-9659-C1EF-9376-4A496327ADC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56159" y="3476182"/>
                  <a:ext cx="31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8F3629-5696-84A1-E694-D501AC93D863}"/>
                    </a:ext>
                  </a:extLst>
                </p14:cNvPr>
                <p14:cNvContentPartPr/>
                <p14:nvPr/>
              </p14:nvContentPartPr>
              <p14:xfrm>
                <a:off x="4368839" y="3555742"/>
                <a:ext cx="249120" cy="225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8F3629-5696-84A1-E694-D501AC93D8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59839" y="3546742"/>
                  <a:ext cx="266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1DAD2C5-93FE-CE12-A91C-386DEA3C4680}"/>
                    </a:ext>
                  </a:extLst>
                </p14:cNvPr>
                <p14:cNvContentPartPr/>
                <p14:nvPr/>
              </p14:nvContentPartPr>
              <p14:xfrm>
                <a:off x="4650719" y="3596422"/>
                <a:ext cx="79920" cy="12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1DAD2C5-93FE-CE12-A91C-386DEA3C46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42079" y="3587782"/>
                  <a:ext cx="97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BFC78D7-168F-217E-F203-CFA0C1BB644B}"/>
                    </a:ext>
                  </a:extLst>
                </p14:cNvPr>
                <p14:cNvContentPartPr/>
                <p14:nvPr/>
              </p14:nvContentPartPr>
              <p14:xfrm>
                <a:off x="4793639" y="3596062"/>
                <a:ext cx="43560" cy="81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BFC78D7-168F-217E-F203-CFA0C1BB644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84639" y="3587062"/>
                  <a:ext cx="61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37FB66D-F5EF-A281-258E-671487638BD8}"/>
                    </a:ext>
                  </a:extLst>
                </p14:cNvPr>
                <p14:cNvContentPartPr/>
                <p14:nvPr/>
              </p14:nvContentPartPr>
              <p14:xfrm>
                <a:off x="4914959" y="3565462"/>
                <a:ext cx="65160" cy="145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37FB66D-F5EF-A281-258E-671487638BD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05959" y="3556462"/>
                  <a:ext cx="82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9598789-6D85-7C6F-8D40-5491F12D7A3A}"/>
                    </a:ext>
                  </a:extLst>
                </p14:cNvPr>
                <p14:cNvContentPartPr/>
                <p14:nvPr/>
              </p14:nvContentPartPr>
              <p14:xfrm>
                <a:off x="5074439" y="3565462"/>
                <a:ext cx="66600" cy="140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9598789-6D85-7C6F-8D40-5491F12D7A3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065439" y="3556462"/>
                  <a:ext cx="84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916A5BC-B730-91CF-CF8B-95AD86E92BDD}"/>
                    </a:ext>
                  </a:extLst>
                </p14:cNvPr>
                <p14:cNvContentPartPr/>
                <p14:nvPr/>
              </p14:nvContentPartPr>
              <p14:xfrm>
                <a:off x="3985439" y="3510742"/>
                <a:ext cx="52920" cy="12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916A5BC-B730-91CF-CF8B-95AD86E92BD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76439" y="3502102"/>
                  <a:ext cx="70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2F8013-976A-7C80-CEDB-360BA7928E10}"/>
                    </a:ext>
                  </a:extLst>
                </p14:cNvPr>
                <p14:cNvContentPartPr/>
                <p14:nvPr/>
              </p14:nvContentPartPr>
              <p14:xfrm>
                <a:off x="3770879" y="3497782"/>
                <a:ext cx="101520" cy="168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2F8013-976A-7C80-CEDB-360BA7928E1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62239" y="3489142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A0456B8-20F7-83BC-3733-3BE88AAAE9DC}"/>
                    </a:ext>
                  </a:extLst>
                </p14:cNvPr>
                <p14:cNvContentPartPr/>
                <p14:nvPr/>
              </p14:nvContentPartPr>
              <p14:xfrm>
                <a:off x="4396199" y="4564102"/>
                <a:ext cx="197640" cy="32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A0456B8-20F7-83BC-3733-3BE88AAAE9D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87559" y="4555102"/>
                  <a:ext cx="215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FB14BC-71F2-19F9-7C56-EB9AFB909001}"/>
                    </a:ext>
                  </a:extLst>
                </p14:cNvPr>
                <p14:cNvContentPartPr/>
                <p14:nvPr/>
              </p14:nvContentPartPr>
              <p14:xfrm>
                <a:off x="4455239" y="4627822"/>
                <a:ext cx="155880" cy="16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FB14BC-71F2-19F9-7C56-EB9AFB90900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46599" y="4619182"/>
                  <a:ext cx="173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F804A2B-1850-E9FE-422D-8E5FB64721D4}"/>
                    </a:ext>
                  </a:extLst>
                </p14:cNvPr>
                <p14:cNvContentPartPr/>
                <p14:nvPr/>
              </p14:nvContentPartPr>
              <p14:xfrm>
                <a:off x="5209799" y="4634662"/>
                <a:ext cx="85320" cy="241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F804A2B-1850-E9FE-422D-8E5FB64721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00799" y="4625662"/>
                  <a:ext cx="102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D18070-EFFA-D06A-A5C0-3D9AA41349F4}"/>
                    </a:ext>
                  </a:extLst>
                </p14:cNvPr>
                <p14:cNvContentPartPr/>
                <p14:nvPr/>
              </p14:nvContentPartPr>
              <p14:xfrm>
                <a:off x="5358119" y="4648702"/>
                <a:ext cx="83880" cy="147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D18070-EFFA-D06A-A5C0-3D9AA41349F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49479" y="4639702"/>
                  <a:ext cx="101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254E2D-A465-5ADD-0E74-40E6A920C741}"/>
                    </a:ext>
                  </a:extLst>
                </p14:cNvPr>
                <p14:cNvContentPartPr/>
                <p14:nvPr/>
              </p14:nvContentPartPr>
              <p14:xfrm>
                <a:off x="2565239" y="3611902"/>
                <a:ext cx="253800" cy="132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254E2D-A465-5ADD-0E74-40E6A920C74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56239" y="3602902"/>
                  <a:ext cx="271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F9F44C-39EA-DCBB-C79F-CB01F99F3898}"/>
                    </a:ext>
                  </a:extLst>
                </p14:cNvPr>
                <p14:cNvContentPartPr/>
                <p14:nvPr/>
              </p14:nvContentPartPr>
              <p14:xfrm>
                <a:off x="2609879" y="3561862"/>
                <a:ext cx="305280" cy="345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F9F44C-39EA-DCBB-C79F-CB01F99F389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01239" y="3552862"/>
                  <a:ext cx="322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1B9545-46D0-FB6E-078A-8356D203E1A4}"/>
                    </a:ext>
                  </a:extLst>
                </p14:cNvPr>
                <p14:cNvContentPartPr/>
                <p14:nvPr/>
              </p14:nvContentPartPr>
              <p14:xfrm>
                <a:off x="658319" y="2718742"/>
                <a:ext cx="220320" cy="221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1B9545-46D0-FB6E-078A-8356D203E1A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9679" y="2710102"/>
                  <a:ext cx="237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EFF1770-C360-07BD-74B0-249FB5AA6A59}"/>
                    </a:ext>
                  </a:extLst>
                </p14:cNvPr>
                <p14:cNvContentPartPr/>
                <p14:nvPr/>
              </p14:nvContentPartPr>
              <p14:xfrm>
                <a:off x="920399" y="2732422"/>
                <a:ext cx="66240" cy="134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EFF1770-C360-07BD-74B0-249FB5AA6A5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1759" y="2723422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C03107-9D27-5063-A566-7BC41285B954}"/>
                    </a:ext>
                  </a:extLst>
                </p14:cNvPr>
                <p14:cNvContentPartPr/>
                <p14:nvPr/>
              </p14:nvContentPartPr>
              <p14:xfrm>
                <a:off x="1029479" y="2626222"/>
                <a:ext cx="119520" cy="22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C03107-9D27-5063-A566-7BC41285B95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20479" y="2617222"/>
                  <a:ext cx="13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63F6FC3-E400-9AC5-877A-B243AF36AD18}"/>
                    </a:ext>
                  </a:extLst>
                </p14:cNvPr>
                <p14:cNvContentPartPr/>
                <p14:nvPr/>
              </p14:nvContentPartPr>
              <p14:xfrm>
                <a:off x="2107319" y="3398062"/>
                <a:ext cx="373680" cy="1466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63F6FC3-E400-9AC5-877A-B243AF36AD1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98679" y="3389422"/>
                  <a:ext cx="391320" cy="14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70272B3-9FFC-81C3-B59A-D2E1991A6DE7}"/>
                    </a:ext>
                  </a:extLst>
                </p14:cNvPr>
                <p14:cNvContentPartPr/>
                <p14:nvPr/>
              </p14:nvContentPartPr>
              <p14:xfrm>
                <a:off x="2382719" y="4751662"/>
                <a:ext cx="125640" cy="200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70272B3-9FFC-81C3-B59A-D2E1991A6DE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374079" y="4743022"/>
                  <a:ext cx="143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B4CDFE-3F3F-1C67-8F78-EDD598D29DF4}"/>
                    </a:ext>
                  </a:extLst>
                </p14:cNvPr>
                <p14:cNvContentPartPr/>
                <p14:nvPr/>
              </p14:nvContentPartPr>
              <p14:xfrm>
                <a:off x="660839" y="2958142"/>
                <a:ext cx="1014840" cy="768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B4CDFE-3F3F-1C67-8F78-EDD598D29DF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1839" y="2949142"/>
                  <a:ext cx="10324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AC919-3CCD-8524-5E1F-AC67FD393C39}"/>
                    </a:ext>
                  </a:extLst>
                </p14:cNvPr>
                <p14:cNvContentPartPr/>
                <p14:nvPr/>
              </p14:nvContentPartPr>
              <p14:xfrm>
                <a:off x="270959" y="3995302"/>
                <a:ext cx="328680" cy="30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AC919-3CCD-8524-5E1F-AC67FD393C3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1959" y="3986662"/>
                  <a:ext cx="34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FD94286-C094-90BF-B7B6-BF3B2BC3BF23}"/>
                    </a:ext>
                  </a:extLst>
                </p14:cNvPr>
                <p14:cNvContentPartPr/>
                <p14:nvPr/>
              </p14:nvContentPartPr>
              <p14:xfrm>
                <a:off x="637799" y="4077742"/>
                <a:ext cx="146880" cy="167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FD94286-C094-90BF-B7B6-BF3B2BC3BF2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9159" y="4069102"/>
                  <a:ext cx="164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C2CEB93-5E86-1755-C99C-7BBB8F9822E4}"/>
                    </a:ext>
                  </a:extLst>
                </p14:cNvPr>
                <p14:cNvContentPartPr/>
                <p14:nvPr/>
              </p14:nvContentPartPr>
              <p14:xfrm>
                <a:off x="505319" y="4561942"/>
                <a:ext cx="205920" cy="277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C2CEB93-5E86-1755-C99C-7BBB8F9822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6319" y="4552942"/>
                  <a:ext cx="22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8DEB8C-E6D9-3558-DC25-16FECACFE387}"/>
                    </a:ext>
                  </a:extLst>
                </p14:cNvPr>
                <p14:cNvContentPartPr/>
                <p14:nvPr/>
              </p14:nvContentPartPr>
              <p14:xfrm>
                <a:off x="784679" y="4530262"/>
                <a:ext cx="116280" cy="179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8DEB8C-E6D9-3558-DC25-16FECACFE38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5679" y="4521262"/>
                  <a:ext cx="133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57980FB-D371-4162-0B0D-47FAB7A54B2B}"/>
                    </a:ext>
                  </a:extLst>
                </p14:cNvPr>
                <p14:cNvContentPartPr/>
                <p14:nvPr/>
              </p14:nvContentPartPr>
              <p14:xfrm>
                <a:off x="-62041" y="3599662"/>
                <a:ext cx="1274400" cy="1428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57980FB-D371-4162-0B0D-47FAB7A54B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-70681" y="3590662"/>
                  <a:ext cx="129204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BE4EE0-33E7-E124-88A5-54F44CD62188}"/>
                    </a:ext>
                  </a:extLst>
                </p14:cNvPr>
                <p14:cNvContentPartPr/>
                <p14:nvPr/>
              </p14:nvContentPartPr>
              <p14:xfrm>
                <a:off x="203999" y="2945182"/>
                <a:ext cx="120960" cy="306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BE4EE0-33E7-E124-88A5-54F44CD621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4999" y="2936182"/>
                  <a:ext cx="138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97ED6C-D085-DD23-F30F-73B1B0D3CF48}"/>
                    </a:ext>
                  </a:extLst>
                </p14:cNvPr>
                <p14:cNvContentPartPr/>
                <p14:nvPr/>
              </p14:nvContentPartPr>
              <p14:xfrm>
                <a:off x="214439" y="2856622"/>
                <a:ext cx="31680" cy="402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97ED6C-D085-DD23-F30F-73B1B0D3CF4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5799" y="2847622"/>
                  <a:ext cx="49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F3D305-8E52-BEAB-1635-C76436FF95B9}"/>
                    </a:ext>
                  </a:extLst>
                </p14:cNvPr>
                <p14:cNvContentPartPr/>
                <p14:nvPr/>
              </p14:nvContentPartPr>
              <p14:xfrm>
                <a:off x="367799" y="3025102"/>
                <a:ext cx="111240" cy="215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F3D305-8E52-BEAB-1635-C76436FF95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58799" y="3016462"/>
                  <a:ext cx="128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E242D2B-B888-D01B-2DB3-B3D745094B36}"/>
                    </a:ext>
                  </a:extLst>
                </p14:cNvPr>
                <p14:cNvContentPartPr/>
                <p14:nvPr/>
              </p14:nvContentPartPr>
              <p14:xfrm>
                <a:off x="423239" y="2907742"/>
                <a:ext cx="26640" cy="376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E242D2B-B888-D01B-2DB3-B3D745094B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599" y="2899102"/>
                  <a:ext cx="442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ACA3E6-959A-4240-6B22-337B143FE141}"/>
                    </a:ext>
                  </a:extLst>
                </p14:cNvPr>
                <p14:cNvContentPartPr/>
                <p14:nvPr/>
              </p14:nvContentPartPr>
              <p14:xfrm>
                <a:off x="630959" y="3037342"/>
                <a:ext cx="117360" cy="232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ACA3E6-959A-4240-6B22-337B143FE14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21959" y="3028702"/>
                  <a:ext cx="135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D9526F-5AAB-2885-046C-CB0F5AEDCA60}"/>
                    </a:ext>
                  </a:extLst>
                </p14:cNvPr>
                <p14:cNvContentPartPr/>
                <p14:nvPr/>
              </p14:nvContentPartPr>
              <p14:xfrm>
                <a:off x="718079" y="3009982"/>
                <a:ext cx="20160" cy="376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D9526F-5AAB-2885-046C-CB0F5AEDCA6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9079" y="3000982"/>
                  <a:ext cx="37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881A52B-E2C5-65B8-DD09-5FC77A70A436}"/>
                    </a:ext>
                  </a:extLst>
                </p14:cNvPr>
                <p14:cNvContentPartPr/>
                <p14:nvPr/>
              </p14:nvContentPartPr>
              <p14:xfrm>
                <a:off x="175199" y="3486262"/>
                <a:ext cx="744480" cy="60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881A52B-E2C5-65B8-DD09-5FC77A70A43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6559" y="3477622"/>
                  <a:ext cx="76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32FF8F-DE56-507C-7C6A-AB5432987813}"/>
                    </a:ext>
                  </a:extLst>
                </p14:cNvPr>
                <p14:cNvContentPartPr/>
                <p14:nvPr/>
              </p14:nvContentPartPr>
              <p14:xfrm>
                <a:off x="6103319" y="4822582"/>
                <a:ext cx="396720" cy="1409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32FF8F-DE56-507C-7C6A-AB54329878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94319" y="4813942"/>
                  <a:ext cx="414360" cy="14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72EF0F-23E1-094E-3251-A715C5906522}"/>
                    </a:ext>
                  </a:extLst>
                </p14:cNvPr>
                <p14:cNvContentPartPr/>
                <p14:nvPr/>
              </p14:nvContentPartPr>
              <p14:xfrm>
                <a:off x="6611639" y="5488222"/>
                <a:ext cx="216000" cy="406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72EF0F-23E1-094E-3251-A715C590652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02639" y="5479222"/>
                  <a:ext cx="233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1640D9-5071-3071-96B1-E02E462FCFFA}"/>
                    </a:ext>
                  </a:extLst>
                </p14:cNvPr>
                <p14:cNvContentPartPr/>
                <p14:nvPr/>
              </p14:nvContentPartPr>
              <p14:xfrm>
                <a:off x="6890999" y="5747782"/>
                <a:ext cx="352440" cy="332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1640D9-5071-3071-96B1-E02E462FCFF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81999" y="5739142"/>
                  <a:ext cx="370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29373B-2F57-A5B1-97D6-C2065F96A203}"/>
                    </a:ext>
                  </a:extLst>
                </p14:cNvPr>
                <p14:cNvContentPartPr/>
                <p14:nvPr/>
              </p14:nvContentPartPr>
              <p14:xfrm>
                <a:off x="7302839" y="5671822"/>
                <a:ext cx="24480" cy="227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29373B-2F57-A5B1-97D6-C2065F96A20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93839" y="5662822"/>
                  <a:ext cx="4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FCB923-3C5C-96AE-3794-5695641CE777}"/>
                    </a:ext>
                  </a:extLst>
                </p14:cNvPr>
                <p14:cNvContentPartPr/>
                <p14:nvPr/>
              </p14:nvContentPartPr>
              <p14:xfrm>
                <a:off x="7376639" y="5808982"/>
                <a:ext cx="106920" cy="168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FCB923-3C5C-96AE-3794-5695641CE77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67639" y="5800342"/>
                  <a:ext cx="124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6D1CF4-ACE7-9E49-670A-F54CD4B8C50A}"/>
                    </a:ext>
                  </a:extLst>
                </p14:cNvPr>
                <p14:cNvContentPartPr/>
                <p14:nvPr/>
              </p14:nvContentPartPr>
              <p14:xfrm>
                <a:off x="3000479" y="1674022"/>
                <a:ext cx="1989000" cy="1818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6D1CF4-ACE7-9E49-670A-F54CD4B8C50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91839" y="1665022"/>
                  <a:ext cx="2006640" cy="18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A87B1E8-DECC-C856-B614-F965072E3D80}"/>
                    </a:ext>
                  </a:extLst>
                </p14:cNvPr>
                <p14:cNvContentPartPr/>
                <p14:nvPr/>
              </p14:nvContentPartPr>
              <p14:xfrm>
                <a:off x="2914799" y="1950142"/>
                <a:ext cx="259920" cy="279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A87B1E8-DECC-C856-B614-F965072E3D8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05799" y="1941502"/>
                  <a:ext cx="277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2ECE7BE-4F93-411E-E934-5AEE21BA88B5}"/>
                    </a:ext>
                  </a:extLst>
                </p14:cNvPr>
                <p14:cNvContentPartPr/>
                <p14:nvPr/>
              </p14:nvContentPartPr>
              <p14:xfrm>
                <a:off x="3841439" y="2037262"/>
                <a:ext cx="13680" cy="140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2ECE7BE-4F93-411E-E934-5AEE21BA88B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832799" y="2028622"/>
                  <a:ext cx="3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56804D-C7C1-E2CA-ECF3-BB0D3FC4FE67}"/>
                    </a:ext>
                  </a:extLst>
                </p14:cNvPr>
                <p14:cNvContentPartPr/>
                <p14:nvPr/>
              </p14:nvContentPartPr>
              <p14:xfrm>
                <a:off x="3922799" y="1906582"/>
                <a:ext cx="23400" cy="20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56804D-C7C1-E2CA-ECF3-BB0D3FC4FE6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914159" y="1897582"/>
                  <a:ext cx="41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20759A-9521-B388-2978-5ED93C7B66B0}"/>
                    </a:ext>
                  </a:extLst>
                </p14:cNvPr>
                <p14:cNvContentPartPr/>
                <p14:nvPr/>
              </p14:nvContentPartPr>
              <p14:xfrm>
                <a:off x="3965279" y="1859062"/>
                <a:ext cx="108720" cy="298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20759A-9521-B388-2978-5ED93C7B66B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956639" y="1850062"/>
                  <a:ext cx="126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6B3333-46A9-5410-6C9B-E6687E8A2C3E}"/>
                    </a:ext>
                  </a:extLst>
                </p14:cNvPr>
                <p14:cNvContentPartPr/>
                <p14:nvPr/>
              </p14:nvContentPartPr>
              <p14:xfrm>
                <a:off x="3914879" y="2013862"/>
                <a:ext cx="363600" cy="132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6B3333-46A9-5410-6C9B-E6687E8A2C3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906239" y="2004862"/>
                  <a:ext cx="381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82D9AC-5954-394E-EAFE-9D45B9118316}"/>
                    </a:ext>
                  </a:extLst>
                </p14:cNvPr>
                <p14:cNvContentPartPr/>
                <p14:nvPr/>
              </p14:nvContentPartPr>
              <p14:xfrm>
                <a:off x="4320239" y="2016022"/>
                <a:ext cx="186480" cy="142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82D9AC-5954-394E-EAFE-9D45B911831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11599" y="2007022"/>
                  <a:ext cx="204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8032C33-6215-416B-0E6B-8016950D6BF1}"/>
                    </a:ext>
                  </a:extLst>
                </p14:cNvPr>
                <p14:cNvContentPartPr/>
                <p14:nvPr/>
              </p14:nvContentPartPr>
              <p14:xfrm>
                <a:off x="2966999" y="3282862"/>
                <a:ext cx="86760" cy="824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8032C33-6215-416B-0E6B-8016950D6BF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58359" y="3274222"/>
                  <a:ext cx="10440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7A5F6-8D99-DA3F-04C0-A7317B163E10}"/>
                    </a:ext>
                  </a:extLst>
                </p14:cNvPr>
                <p14:cNvContentPartPr/>
                <p14:nvPr/>
              </p14:nvContentPartPr>
              <p14:xfrm>
                <a:off x="2949359" y="4037782"/>
                <a:ext cx="227520" cy="6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7A5F6-8D99-DA3F-04C0-A7317B163E1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40719" y="4029142"/>
                  <a:ext cx="24516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647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Introduction to CSS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Stands for Cascading Style Sheets,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format/beautify the HTML content.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describes how HTML elements are to be displayed on screen.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 saves a lot of work. It can control the layout of multiple web pages all at once.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CSS because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can only generate static content w/o coloring, formatting, borders, beautification. 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css we have to use HTML tags for formatting which was very cumbersome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&lt;p&gt;I &lt;b&gt;&lt;color value=“red”&gt;love&lt;/color&gt;&lt;/b&gt;&lt;font val=“Calibri”&gt;India&lt;font&gt;&lt;/p&gt;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3 ways we can apply CSS on HTML Content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Inline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each element level &lt;tagname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=“prop:val;prop:val;..”&gt;….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the page level to target one or more than one html elements on the page. It is fully reusable.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Where the CSS is applied by putting code in a reusable css file and later use the link tag to connect the same.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10" name="Google Shape;110;p3" descr="CS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4624" y="896528"/>
            <a:ext cx="1323644" cy="186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Inline CSS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used to style a specific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element.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apply Inline CSS add a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attribute to each HTML tag.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styles in CSS could be useful for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previewing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changes instantly</a:t>
            </a:r>
            <a:r>
              <a:rPr lang="en-US" sz="180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useful when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CSS rules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to only one or two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Inline style CSS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6699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&lt;htmltag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 b="0" i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"cssproperty1:value; cssproperty2:value;"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&lt;/htmltag&gt;</a:t>
            </a:r>
            <a:endParaRPr sz="18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all the available CSS properties on the W3C: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 of using Inline style CSS: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cannot be reused anywhere else.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Adding CSS using this technique 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 </a:t>
            </a:r>
            <a:r>
              <a:rPr lang="en-US" sz="18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time-consuming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are tough to be edited because they are not stored at a single place.</a:t>
            </a:r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Inline CSS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basic style to our html page using the Inline CSS technique.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exercise we will create a new file named cssbasics.html in our current folder.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Internal CSS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internal style sheet is used to add a unique style for a single document. It is defined in &lt;head&gt; section of the HTML page inside the &lt;style&gt; tag.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style is an effective way to style single pages.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CSS is applied using the Selectors in the HTML page, which makes the styling easy.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the Internal style CSS</a:t>
            </a:r>
            <a:endParaRPr/>
          </a:p>
          <a:p>
            <a:pPr marL="341313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}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selectors are used to "find" (or select) the HTML elements you want to style.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 three type of selectors in CSS.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#id: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 of the single element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.classname: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classification property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Tagname: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tag name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9745" y="2813444"/>
            <a:ext cx="3692510" cy="13248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Box Model in CSS</a:t>
            </a:r>
            <a:endParaRPr/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CSS, the term "box model" is used when talking about design and layout.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HTML elements can be considered as boxes.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2077279" y="3763219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100691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836016" y="3763218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6859429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cxnSp>
        <p:nvCxnSpPr>
          <p:cNvPr id="154" name="Google Shape;154;p7"/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5" name="Google Shape;155;p7"/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</a:t>
            </a: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7"/>
          <p:cNvCxnSpPr/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Internal CSS</a:t>
            </a:r>
            <a:endParaRPr/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will apply the CSS using the Internal style CSS to our block level elements (box and box-content), will also see how to use different types of selectors for styling the content.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see some commonly used properties of CSS.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Pseudo-classes in CSS</a:t>
            </a: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pseudo class is used to apply effects on the control based on special conditions or activity.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example, it can be used to: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a user mouses over it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visited and unvisited links differently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it gets focus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use pseudo class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0" i="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selector:pseudo-class 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		property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Pseudo Classes in CSS</a:t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three images and style them using the </a:t>
            </a: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of CSS. So when we hover the mouse on the image gets highlighted.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create a Navbar in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exercise we will also see how to apply styling on the child elements using the parent element..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External CSS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230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 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link the web pages to the external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type is a more efficient method, especially for styling a large website.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editing one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file, you can change your entire site at once.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the CSS code is in a separate document, your HTML files will have a cleaner structure and are smaller in size.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external style sheet can be linked to an HTML document using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&lt;link&gt;</a:t>
            </a:r>
            <a:r>
              <a:rPr lang="en-US" sz="1800" b="0" i="0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tag. The &lt;link&gt; tag goes inside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section.</a:t>
            </a:r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638228" y="2329621"/>
            <a:ext cx="535373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Introduction to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Inline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Internal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 of Box Model in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 of Pseudo Classes in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External style CSS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is JavaScript?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Basic usage of JavaScript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Important Points about JavaScript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 and Data Types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Arrays and Objects in JS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External CSS</a:t>
            </a:r>
            <a:endParaRPr/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will use the External style CSS to style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style our table element to demonstrate the concept of styling the child elements.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 code: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mystyle.css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 l="21449" r="23261"/>
          <a:stretch/>
        </p:blipFill>
        <p:spPr>
          <a:xfrm>
            <a:off x="9958935" y="2409485"/>
            <a:ext cx="1225900" cy="138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What is JavaScript?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261764" y="779090"/>
            <a:ext cx="111189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the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for the Web. Simply, JavaScript is browser’s programming language.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Every browser directly understand JavaScript.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and JavaScript are completely different in their design, purpose and usage.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the world's most popular programming language.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0162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among the most powerful and flexible programming languages of the web. It powers the dynamic behavior on most websites.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There are two types of JavaScript: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Client-Side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Server-Side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Client-Side JS: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When the JS code runs on the client side (browser), then it is known as Client-side JS.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simple, easy and used in web development.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Since the code runs on client side, it is extremely fast and we can test/debug it directly in browser.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Server-side JS: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When the JS code runs on the server side, then it is known as Server Side JS.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gives a benefit to developer to learn only one language with which they can code on both side.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 side JS can be used to validate data, db look ups, send mails, trigger integration.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NodeJS is one of the example of Server Side JS. (It is a framework developed to work on server side).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Basic Usage of JavaScript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261764" y="779090"/>
            <a:ext cx="11161643" cy="337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 can used to show output to user.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used to Validate user input.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change the CSS at runtime using the JavaScript.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Manipulate the DOM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Access the HTML Elements and their properties/values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Send call to server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Develop Application logic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To display dialog boxes and pop-up windows.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Some Important Point related to JavaScript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261764" y="779090"/>
            <a:ext cx="11454614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JavaScript is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case-sensitive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E.g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value and Value are not same (80% developers does case-sensitive errors)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Every statement in JS ends with semi-column (;).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variable names and function names follow camel-case naming convention which means first letter of first word is small and next consecutive word’s first letter is caps.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Ex:-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0150" marR="0" lvl="2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iloveindia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🡺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iLoveIndia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0150" marR="0" lvl="2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wearelearningJS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🡺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weAreLearningJs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declare variable in JS without specifying any data type, based on the value assigned the data type is automatically picked, the keyword to declare variable is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script unlike other programming language is a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asynchronous non-blocking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/o.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 offers 2 built-in objects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95243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document –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object of DOM, using this object we can access HTML elements of our page.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895243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window –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is the object of browser window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Symbols will have special meaning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 ) - parenthesis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{ } - braces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52393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 ] – bracket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 JS = is an assignment operator, == and === are comparison operator, == compare only value and === compare data type and value both.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run JS on Console. To open Console press F12 on the browser window.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Variables and Data Types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Variables: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Variables are containers for storing data (storing data values).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Types: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types in JavaScript describe the different types or kinds of data that you will be working with and storing in variables.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045657" y="2097157"/>
            <a:ext cx="8100685" cy="4572202"/>
            <a:chOff x="1461051" y="874643"/>
            <a:chExt cx="9015086" cy="5739848"/>
          </a:xfrm>
        </p:grpSpPr>
        <p:sp>
          <p:nvSpPr>
            <p:cNvPr id="240" name="Google Shape;240;p16"/>
            <p:cNvSpPr/>
            <p:nvPr/>
          </p:nvSpPr>
          <p:spPr>
            <a:xfrm>
              <a:off x="4273826" y="874643"/>
              <a:ext cx="2812775" cy="5068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JavaScript Data Types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461051" y="1762539"/>
              <a:ext cx="2812775" cy="506896"/>
            </a:xfrm>
            <a:prstGeom prst="rect">
              <a:avLst/>
            </a:prstGeom>
            <a:solidFill>
              <a:srgbClr val="202F6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Primitive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6728640" y="1762539"/>
              <a:ext cx="2812775" cy="506896"/>
            </a:xfrm>
            <a:prstGeom prst="rect">
              <a:avLst/>
            </a:prstGeom>
            <a:solidFill>
              <a:srgbClr val="202F6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Non-Primitive/Reference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43" name="Google Shape;243;p16"/>
            <p:cNvCxnSpPr>
              <a:stCxn id="240" idx="2"/>
              <a:endCxn id="241" idx="0"/>
            </p:cNvCxnSpPr>
            <p:nvPr/>
          </p:nvCxnSpPr>
          <p:spPr>
            <a:xfrm rot="5400000">
              <a:off x="4083314" y="165639"/>
              <a:ext cx="381000" cy="2812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4" name="Google Shape;244;p16"/>
            <p:cNvCxnSpPr>
              <a:stCxn id="240" idx="2"/>
              <a:endCxn id="242" idx="0"/>
            </p:cNvCxnSpPr>
            <p:nvPr/>
          </p:nvCxnSpPr>
          <p:spPr>
            <a:xfrm rot="-5400000" flipH="1">
              <a:off x="6717164" y="344589"/>
              <a:ext cx="381000" cy="2454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5" name="Google Shape;245;p16"/>
            <p:cNvSpPr/>
            <p:nvPr/>
          </p:nvSpPr>
          <p:spPr>
            <a:xfrm>
              <a:off x="3279023" y="2529510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String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279020" y="3245127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Number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79021" y="3960744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Boolean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279019" y="4676361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Undefined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9019" y="5391978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Null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279018" y="6107595"/>
              <a:ext cx="1869445" cy="506896"/>
            </a:xfrm>
            <a:prstGeom prst="rect">
              <a:avLst/>
            </a:prstGeom>
            <a:gradFill>
              <a:gsLst>
                <a:gs pos="0">
                  <a:srgbClr val="71D3B7"/>
                </a:gs>
                <a:gs pos="50000">
                  <a:srgbClr val="56D3B1"/>
                </a:gs>
                <a:gs pos="100000">
                  <a:srgbClr val="45C09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Symbol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16"/>
            <p:cNvCxnSpPr>
              <a:stCxn id="241" idx="2"/>
              <a:endCxn id="250" idx="1"/>
            </p:cNvCxnSpPr>
            <p:nvPr/>
          </p:nvCxnSpPr>
          <p:spPr>
            <a:xfrm rot="-5400000" flipH="1">
              <a:off x="1027388" y="4109485"/>
              <a:ext cx="40917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2" name="Google Shape;252;p16"/>
            <p:cNvCxnSpPr>
              <a:stCxn id="241" idx="2"/>
              <a:endCxn id="249" idx="1"/>
            </p:cNvCxnSpPr>
            <p:nvPr/>
          </p:nvCxnSpPr>
          <p:spPr>
            <a:xfrm rot="-5400000" flipH="1">
              <a:off x="1385288" y="3751585"/>
              <a:ext cx="33759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3" name="Google Shape;253;p16"/>
            <p:cNvCxnSpPr>
              <a:stCxn id="241" idx="2"/>
              <a:endCxn id="248" idx="1"/>
            </p:cNvCxnSpPr>
            <p:nvPr/>
          </p:nvCxnSpPr>
          <p:spPr>
            <a:xfrm rot="-5400000" flipH="1">
              <a:off x="1743038" y="3393835"/>
              <a:ext cx="26604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4" name="Google Shape;254;p16"/>
            <p:cNvCxnSpPr>
              <a:stCxn id="241" idx="2"/>
              <a:endCxn id="247" idx="1"/>
            </p:cNvCxnSpPr>
            <p:nvPr/>
          </p:nvCxnSpPr>
          <p:spPr>
            <a:xfrm rot="-5400000" flipH="1">
              <a:off x="2100789" y="3036085"/>
              <a:ext cx="19449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5" name="Google Shape;255;p16"/>
            <p:cNvCxnSpPr>
              <a:stCxn id="241" idx="2"/>
              <a:endCxn id="246" idx="1"/>
            </p:cNvCxnSpPr>
            <p:nvPr/>
          </p:nvCxnSpPr>
          <p:spPr>
            <a:xfrm rot="-5400000" flipH="1">
              <a:off x="2458689" y="2678185"/>
              <a:ext cx="12291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6" name="Google Shape;256;p16"/>
            <p:cNvCxnSpPr>
              <a:stCxn id="241" idx="2"/>
              <a:endCxn id="245" idx="1"/>
            </p:cNvCxnSpPr>
            <p:nvPr/>
          </p:nvCxnSpPr>
          <p:spPr>
            <a:xfrm rot="-5400000" flipH="1">
              <a:off x="2816439" y="2320435"/>
              <a:ext cx="513600" cy="4116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7" name="Google Shape;257;p16"/>
            <p:cNvSpPr/>
            <p:nvPr/>
          </p:nvSpPr>
          <p:spPr>
            <a:xfrm>
              <a:off x="5793917" y="2678595"/>
              <a:ext cx="1869445" cy="506896"/>
            </a:xfrm>
            <a:prstGeom prst="rect">
              <a:avLst/>
            </a:prstGeom>
            <a:gradFill>
              <a:gsLst>
                <a:gs pos="0">
                  <a:srgbClr val="F55D4E"/>
                </a:gs>
                <a:gs pos="50000">
                  <a:srgbClr val="FB3818"/>
                </a:gs>
                <a:gs pos="100000">
                  <a:srgbClr val="E3290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Array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606692" y="2678595"/>
              <a:ext cx="1869445" cy="506896"/>
            </a:xfrm>
            <a:prstGeom prst="rect">
              <a:avLst/>
            </a:prstGeom>
            <a:gradFill>
              <a:gsLst>
                <a:gs pos="0">
                  <a:srgbClr val="F55D4E"/>
                </a:gs>
                <a:gs pos="50000">
                  <a:srgbClr val="FB3818"/>
                </a:gs>
                <a:gs pos="100000">
                  <a:srgbClr val="E3290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Object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59" name="Google Shape;259;p16"/>
            <p:cNvCxnSpPr>
              <a:stCxn id="242" idx="2"/>
              <a:endCxn id="257" idx="0"/>
            </p:cNvCxnSpPr>
            <p:nvPr/>
          </p:nvCxnSpPr>
          <p:spPr>
            <a:xfrm rot="5400000">
              <a:off x="7227227" y="1770835"/>
              <a:ext cx="409200" cy="1406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0" name="Google Shape;260;p16"/>
            <p:cNvCxnSpPr>
              <a:stCxn id="242" idx="2"/>
              <a:endCxn id="258" idx="0"/>
            </p:cNvCxnSpPr>
            <p:nvPr/>
          </p:nvCxnSpPr>
          <p:spPr>
            <a:xfrm rot="-5400000" flipH="1">
              <a:off x="8633628" y="1770835"/>
              <a:ext cx="409200" cy="1406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n"/>
                <a:ea typeface="Corben"/>
                <a:cs typeface="Corben"/>
                <a:sym typeface="Corben"/>
              </a:rPr>
              <a:t>Arrays and Objects in JS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261764" y="779090"/>
            <a:ext cx="11464662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Array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is a collection of data and a data structure that is stored in a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sequence of memory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locations.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27323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One can access the elements of an array by calling the index number such as 0, 1, 2, 3, …, etc.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Index in an array always starts with ‘0’ (zero).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27323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array can store data types like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Integer, Float, String, and Boolean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all the 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primitive data types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can be stored in an array.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Syntax to define an array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var arrName = [item0, item1,….];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141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is a non-primitive, structured data type in JavaScript.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181717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Objects are same as variables in JavaScript, the only difference is that an object holds multiple values in terms of properties and methods.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Syntax to define an 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var oObjName = { “prop”: value,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               “prop”: value,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               “prop”: value }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JSON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stands for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Java Script Object Notation.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can validate JSON over jsonlint </a:t>
            </a:r>
            <a:r>
              <a:rPr kumimoji="0" lang="en-US" sz="1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https://jsonlint.com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7036069" y="2435366"/>
            <a:ext cx="4057021" cy="98488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myArr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[1, 2, 3, 4, 5];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myArr2 = [‘a’, ‘b’, ‘c’];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6120649" y="4201474"/>
            <a:ext cx="4057021" cy="25853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Example of an Object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{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"empStructure": {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"empNo": 100,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"empName": "Latika Roongta",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"salary": 9000,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"currency": "EUR"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}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10529205" y="4361828"/>
            <a:ext cx="11277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Entity set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10529205" y="5755744"/>
            <a:ext cx="14762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Elements or properties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3" name="Google Shape;273;p17"/>
          <p:cNvCxnSpPr>
            <a:endCxn id="271" idx="1"/>
          </p:cNvCxnSpPr>
          <p:nvPr/>
        </p:nvCxnSpPr>
        <p:spPr>
          <a:xfrm rot="10800000" flipH="1">
            <a:off x="7636605" y="4546494"/>
            <a:ext cx="2892600" cy="286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4" name="Google Shape;274;p17"/>
          <p:cNvCxnSpPr/>
          <p:nvPr/>
        </p:nvCxnSpPr>
        <p:spPr>
          <a:xfrm>
            <a:off x="7958295" y="5265336"/>
            <a:ext cx="2570910" cy="8135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5" name="Google Shape;275;p17"/>
          <p:cNvCxnSpPr/>
          <p:nvPr/>
        </p:nvCxnSpPr>
        <p:spPr>
          <a:xfrm>
            <a:off x="7767376" y="5838092"/>
            <a:ext cx="2761829" cy="2408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8149159" y="6078909"/>
            <a:ext cx="23800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</TotalTime>
  <Words>2862</Words>
  <Application>Microsoft Office PowerPoint</Application>
  <PresentationFormat>Widescreen</PresentationFormat>
  <Paragraphs>344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(body)</vt:lpstr>
      <vt:lpstr>Calibri Light</vt:lpstr>
      <vt:lpstr>Consolas</vt:lpstr>
      <vt:lpstr>Cooper Black</vt:lpstr>
      <vt:lpstr>Corben</vt:lpstr>
      <vt:lpstr>Inter</vt:lpstr>
      <vt:lpstr>Noto Sans Symbols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Anubhav Oberoy</cp:lastModifiedBy>
  <cp:revision>20</cp:revision>
  <dcterms:created xsi:type="dcterms:W3CDTF">2023-08-09T15:50:18Z</dcterms:created>
  <dcterms:modified xsi:type="dcterms:W3CDTF">2024-10-15T11:20:41Z</dcterms:modified>
</cp:coreProperties>
</file>